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2" r:id="rId3"/>
    <p:sldId id="460" r:id="rId5"/>
    <p:sldId id="461" r:id="rId6"/>
    <p:sldId id="462" r:id="rId7"/>
    <p:sldId id="319" r:id="rId8"/>
    <p:sldId id="274" r:id="rId9"/>
    <p:sldId id="307" r:id="rId10"/>
    <p:sldId id="270" r:id="rId11"/>
    <p:sldId id="463" r:id="rId12"/>
    <p:sldId id="444" r:id="rId13"/>
    <p:sldId id="484" r:id="rId14"/>
    <p:sldId id="431" r:id="rId15"/>
    <p:sldId id="446" r:id="rId16"/>
    <p:sldId id="447" r:id="rId17"/>
    <p:sldId id="448" r:id="rId18"/>
    <p:sldId id="449" r:id="rId19"/>
    <p:sldId id="450" r:id="rId20"/>
    <p:sldId id="451" r:id="rId21"/>
    <p:sldId id="452" r:id="rId22"/>
    <p:sldId id="453" r:id="rId23"/>
    <p:sldId id="454" r:id="rId24"/>
    <p:sldId id="455" r:id="rId25"/>
    <p:sldId id="456" r:id="rId26"/>
    <p:sldId id="457" r:id="rId27"/>
    <p:sldId id="458" r:id="rId28"/>
    <p:sldId id="403" r:id="rId29"/>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25" userDrawn="1">
          <p15:clr>
            <a:srgbClr val="A4A3A4"/>
          </p15:clr>
        </p15:guide>
        <p15:guide id="2" pos="3837" userDrawn="1">
          <p15:clr>
            <a:srgbClr val="A4A3A4"/>
          </p15:clr>
        </p15:guide>
        <p15:guide id="3" pos="423" userDrawn="1">
          <p15:clr>
            <a:srgbClr val="A4A3A4"/>
          </p15:clr>
        </p15:guide>
        <p15:guide id="4" pos="7253" userDrawn="1">
          <p15:clr>
            <a:srgbClr val="A4A3A4"/>
          </p15:clr>
        </p15:guide>
        <p15:guide id="5" orient="horz" pos="620" userDrawn="1">
          <p15:clr>
            <a:srgbClr val="A4A3A4"/>
          </p15:clr>
        </p15:guide>
        <p15:guide id="6" orient="horz" pos="704" userDrawn="1">
          <p15:clr>
            <a:srgbClr val="A4A3A4"/>
          </p15:clr>
        </p15:guide>
        <p15:guide id="7" orient="horz" pos="3970" userDrawn="1">
          <p15:clr>
            <a:srgbClr val="A4A3A4"/>
          </p15:clr>
        </p15:guide>
        <p15:guide id="8" orient="horz" pos="381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8844B"/>
    <a:srgbClr val="4CB7AC"/>
    <a:srgbClr val="4E8A3B"/>
    <a:srgbClr val="FB9B8A"/>
    <a:srgbClr val="4D8A3B"/>
    <a:srgbClr val="C5D934"/>
    <a:srgbClr val="F76C24"/>
    <a:srgbClr val="38894D"/>
    <a:srgbClr val="1F8666"/>
    <a:srgbClr val="E9AC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33" autoAdjust="0"/>
    <p:restoredTop sz="94660"/>
  </p:normalViewPr>
  <p:slideViewPr>
    <p:cSldViewPr snapToGrid="0" showGuides="1">
      <p:cViewPr>
        <p:scale>
          <a:sx n="66" d="100"/>
          <a:sy n="66" d="100"/>
        </p:scale>
        <p:origin x="1656" y="1020"/>
      </p:cViewPr>
      <p:guideLst>
        <p:guide orient="horz" pos="2125"/>
        <p:guide pos="3837"/>
        <p:guide pos="423"/>
        <p:guide pos="7253"/>
        <p:guide orient="horz" pos="620"/>
        <p:guide orient="horz" pos="704"/>
        <p:guide orient="horz" pos="3970"/>
        <p:guide orient="horz" pos="381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gs" Target="tags/tag124.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AFED57-F52E-4094-9C3B-1BA39D6C03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88D3F0-F304-4ADF-BECA-307F571302D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588D3F0-F304-4ADF-BECA-307F571302D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8" name="圆角矩形 7"/>
          <p:cNvSpPr/>
          <p:nvPr userDrawn="1"/>
        </p:nvSpPr>
        <p:spPr>
          <a:xfrm>
            <a:off x="304800" y="295274"/>
            <a:ext cx="11582400" cy="6267449"/>
          </a:xfrm>
          <a:prstGeom prst="roundRect">
            <a:avLst>
              <a:gd name="adj" fmla="val 2695"/>
            </a:avLst>
          </a:prstGeom>
          <a:solidFill>
            <a:schemeClr val="bg1"/>
          </a:solidFill>
          <a:ln>
            <a:solidFill>
              <a:srgbClr val="4884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黑体 CN Regular" panose="020B0500000000000000" pitchFamily="34" charset="-122"/>
          <a:ea typeface="思源黑体 CN Regular" panose="020B0500000000000000"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黑体 CN Regular" panose="020B0500000000000000" pitchFamily="34" charset="-122"/>
          <a:ea typeface="思源黑体 CN Regular" panose="020B0500000000000000"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黑体 CN Regular" panose="020B0500000000000000" pitchFamily="34" charset="-122"/>
          <a:ea typeface="思源黑体 CN Regular" panose="020B0500000000000000"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黑体 CN Regular" panose="020B0500000000000000" pitchFamily="34" charset="-122"/>
          <a:ea typeface="思源黑体 CN Regular" panose="020B0500000000000000"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黑体 CN Regular" panose="020B0500000000000000" pitchFamily="34" charset="-122"/>
          <a:ea typeface="思源黑体 CN Regular" panose="020B0500000000000000"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tags" Target="../tags/tag54.xml"/><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8" Type="http://schemas.openxmlformats.org/officeDocument/2006/relationships/notesSlide" Target="../notesSlides/notesSlide10.xml"/><Relationship Id="rId27" Type="http://schemas.openxmlformats.org/officeDocument/2006/relationships/slideLayout" Target="../slideLayouts/slideLayout2.xml"/><Relationship Id="rId26" Type="http://schemas.openxmlformats.org/officeDocument/2006/relationships/tags" Target="../tags/tag71.xml"/><Relationship Id="rId25" Type="http://schemas.openxmlformats.org/officeDocument/2006/relationships/tags" Target="../tags/tag70.xml"/><Relationship Id="rId24" Type="http://schemas.openxmlformats.org/officeDocument/2006/relationships/tags" Target="../tags/tag69.xml"/><Relationship Id="rId23" Type="http://schemas.openxmlformats.org/officeDocument/2006/relationships/tags" Target="../tags/tag68.xml"/><Relationship Id="rId22" Type="http://schemas.openxmlformats.org/officeDocument/2006/relationships/tags" Target="../tags/tag67.xml"/><Relationship Id="rId21" Type="http://schemas.openxmlformats.org/officeDocument/2006/relationships/tags" Target="../tags/tag66.xml"/><Relationship Id="rId20" Type="http://schemas.openxmlformats.org/officeDocument/2006/relationships/tags" Target="../tags/tag65.xml"/><Relationship Id="rId2" Type="http://schemas.openxmlformats.org/officeDocument/2006/relationships/tags" Target="../tags/tag47.xml"/><Relationship Id="rId19" Type="http://schemas.openxmlformats.org/officeDocument/2006/relationships/tags" Target="../tags/tag64.xml"/><Relationship Id="rId18" Type="http://schemas.openxmlformats.org/officeDocument/2006/relationships/tags" Target="../tags/tag63.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tags" Target="../tags/tag56.xml"/><Relationship Id="rId10" Type="http://schemas.openxmlformats.org/officeDocument/2006/relationships/tags" Target="../tags/tag55.xml"/><Relationship Id="rId1" Type="http://schemas.openxmlformats.org/officeDocument/2006/relationships/tags" Target="../tags/tag4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9" Type="http://schemas.openxmlformats.org/officeDocument/2006/relationships/tags" Target="../tags/tag80.xml"/><Relationship Id="rId8" Type="http://schemas.openxmlformats.org/officeDocument/2006/relationships/tags" Target="../tags/tag79.xml"/><Relationship Id="rId7" Type="http://schemas.openxmlformats.org/officeDocument/2006/relationships/tags" Target="../tags/tag78.xml"/><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2" Type="http://schemas.openxmlformats.org/officeDocument/2006/relationships/notesSlide" Target="../notesSlides/notesSlide13.xml"/><Relationship Id="rId21" Type="http://schemas.openxmlformats.org/officeDocument/2006/relationships/slideLayout" Target="../slideLayouts/slideLayout2.xml"/><Relationship Id="rId20" Type="http://schemas.openxmlformats.org/officeDocument/2006/relationships/tags" Target="../tags/tag91.xml"/><Relationship Id="rId2" Type="http://schemas.openxmlformats.org/officeDocument/2006/relationships/tags" Target="../tags/tag73.xml"/><Relationship Id="rId19" Type="http://schemas.openxmlformats.org/officeDocument/2006/relationships/tags" Target="../tags/tag90.xml"/><Relationship Id="rId18" Type="http://schemas.openxmlformats.org/officeDocument/2006/relationships/tags" Target="../tags/tag89.xml"/><Relationship Id="rId17" Type="http://schemas.openxmlformats.org/officeDocument/2006/relationships/tags" Target="../tags/tag88.xml"/><Relationship Id="rId16" Type="http://schemas.openxmlformats.org/officeDocument/2006/relationships/tags" Target="../tags/tag87.xml"/><Relationship Id="rId15" Type="http://schemas.openxmlformats.org/officeDocument/2006/relationships/tags" Target="../tags/tag86.xml"/><Relationship Id="rId14" Type="http://schemas.openxmlformats.org/officeDocument/2006/relationships/tags" Target="../tags/tag85.xml"/><Relationship Id="rId13" Type="http://schemas.openxmlformats.org/officeDocument/2006/relationships/tags" Target="../tags/tag84.xml"/><Relationship Id="rId12" Type="http://schemas.openxmlformats.org/officeDocument/2006/relationships/tags" Target="../tags/tag83.xml"/><Relationship Id="rId11" Type="http://schemas.openxmlformats.org/officeDocument/2006/relationships/tags" Target="../tags/tag82.xml"/><Relationship Id="rId10" Type="http://schemas.openxmlformats.org/officeDocument/2006/relationships/tags" Target="../tags/tag81.xml"/><Relationship Id="rId1" Type="http://schemas.openxmlformats.org/officeDocument/2006/relationships/tags" Target="../tags/tag72.xml"/></Relationships>
</file>

<file path=ppt/slides/_rels/slide14.xml.rels><?xml version="1.0" encoding="UTF-8" standalone="yes"?>
<Relationships xmlns="http://schemas.openxmlformats.org/package/2006/relationships"><Relationship Id="rId9" Type="http://schemas.openxmlformats.org/officeDocument/2006/relationships/tags" Target="../tags/tag100.xml"/><Relationship Id="rId8" Type="http://schemas.openxmlformats.org/officeDocument/2006/relationships/tags" Target="../tags/tag99.xml"/><Relationship Id="rId7" Type="http://schemas.openxmlformats.org/officeDocument/2006/relationships/tags" Target="../tags/tag98.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 Id="rId33" Type="http://schemas.openxmlformats.org/officeDocument/2006/relationships/slideLayout" Target="../slideLayouts/slideLayout2.xml"/><Relationship Id="rId32" Type="http://schemas.openxmlformats.org/officeDocument/2006/relationships/tags" Target="../tags/tag123.xml"/><Relationship Id="rId31" Type="http://schemas.openxmlformats.org/officeDocument/2006/relationships/tags" Target="../tags/tag122.xml"/><Relationship Id="rId30" Type="http://schemas.openxmlformats.org/officeDocument/2006/relationships/tags" Target="../tags/tag121.xml"/><Relationship Id="rId3" Type="http://schemas.openxmlformats.org/officeDocument/2006/relationships/tags" Target="../tags/tag94.xml"/><Relationship Id="rId29" Type="http://schemas.openxmlformats.org/officeDocument/2006/relationships/tags" Target="../tags/tag120.xml"/><Relationship Id="rId28" Type="http://schemas.openxmlformats.org/officeDocument/2006/relationships/tags" Target="../tags/tag119.xml"/><Relationship Id="rId27" Type="http://schemas.openxmlformats.org/officeDocument/2006/relationships/tags" Target="../tags/tag118.xml"/><Relationship Id="rId26" Type="http://schemas.openxmlformats.org/officeDocument/2006/relationships/tags" Target="../tags/tag117.xml"/><Relationship Id="rId25" Type="http://schemas.openxmlformats.org/officeDocument/2006/relationships/tags" Target="../tags/tag116.xml"/><Relationship Id="rId24" Type="http://schemas.openxmlformats.org/officeDocument/2006/relationships/tags" Target="../tags/tag115.xml"/><Relationship Id="rId23" Type="http://schemas.openxmlformats.org/officeDocument/2006/relationships/tags" Target="../tags/tag114.xml"/><Relationship Id="rId22" Type="http://schemas.openxmlformats.org/officeDocument/2006/relationships/tags" Target="../tags/tag113.xml"/><Relationship Id="rId21" Type="http://schemas.openxmlformats.org/officeDocument/2006/relationships/tags" Target="../tags/tag112.xml"/><Relationship Id="rId20" Type="http://schemas.openxmlformats.org/officeDocument/2006/relationships/tags" Target="../tags/tag111.xml"/><Relationship Id="rId2" Type="http://schemas.openxmlformats.org/officeDocument/2006/relationships/tags" Target="../tags/tag93.xml"/><Relationship Id="rId19" Type="http://schemas.openxmlformats.org/officeDocument/2006/relationships/tags" Target="../tags/tag110.xml"/><Relationship Id="rId18" Type="http://schemas.openxmlformats.org/officeDocument/2006/relationships/tags" Target="../tags/tag109.xml"/><Relationship Id="rId17" Type="http://schemas.openxmlformats.org/officeDocument/2006/relationships/tags" Target="../tags/tag108.xml"/><Relationship Id="rId16" Type="http://schemas.openxmlformats.org/officeDocument/2006/relationships/tags" Target="../tags/tag107.xml"/><Relationship Id="rId15" Type="http://schemas.openxmlformats.org/officeDocument/2006/relationships/tags" Target="../tags/tag106.xml"/><Relationship Id="rId14" Type="http://schemas.openxmlformats.org/officeDocument/2006/relationships/tags" Target="../tags/tag105.xml"/><Relationship Id="rId13" Type="http://schemas.openxmlformats.org/officeDocument/2006/relationships/tags" Target="../tags/tag104.xml"/><Relationship Id="rId12" Type="http://schemas.openxmlformats.org/officeDocument/2006/relationships/tags" Target="../tags/tag103.xml"/><Relationship Id="rId11" Type="http://schemas.openxmlformats.org/officeDocument/2006/relationships/tags" Target="../tags/tag102.xml"/><Relationship Id="rId10" Type="http://schemas.openxmlformats.org/officeDocument/2006/relationships/tags" Target="../tags/tag101.xml"/><Relationship Id="rId1" Type="http://schemas.openxmlformats.org/officeDocument/2006/relationships/tags" Target="../tags/tag9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3.png"/><Relationship Id="rId14" Type="http://schemas.openxmlformats.org/officeDocument/2006/relationships/notesSlide" Target="../notesSlides/notesSlide2.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tiff"/></Relationships>
</file>

<file path=ppt/slides/_rels/slide3.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image" Target="../media/image3.png"/><Relationship Id="rId14" Type="http://schemas.openxmlformats.org/officeDocument/2006/relationships/notesSlide" Target="../notesSlides/notesSlide3.xml"/><Relationship Id="rId13" Type="http://schemas.openxmlformats.org/officeDocument/2006/relationships/slideLayout" Target="../slideLayouts/slideLayout1.xml"/><Relationship Id="rId12" Type="http://schemas.openxmlformats.org/officeDocument/2006/relationships/image" Target="../media/image4.png"/><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9" Type="http://schemas.openxmlformats.org/officeDocument/2006/relationships/tags" Target="../tags/tag25.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image" Target="../media/image3.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image" Target="../media/image4.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3" Type="http://schemas.openxmlformats.org/officeDocument/2006/relationships/notesSlide" Target="../notesSlides/notesSlide9.xml"/><Relationship Id="rId22" Type="http://schemas.openxmlformats.org/officeDocument/2006/relationships/slideLayout" Target="../slideLayouts/slideLayout2.xml"/><Relationship Id="rId21" Type="http://schemas.openxmlformats.org/officeDocument/2006/relationships/tags" Target="../tags/tag45.xml"/><Relationship Id="rId20" Type="http://schemas.openxmlformats.org/officeDocument/2006/relationships/tags" Target="../tags/tag44.xml"/><Relationship Id="rId2" Type="http://schemas.openxmlformats.org/officeDocument/2006/relationships/tags" Target="../tags/tag26.xml"/><Relationship Id="rId19" Type="http://schemas.openxmlformats.org/officeDocument/2006/relationships/tags" Target="../tags/tag43.xml"/><Relationship Id="rId18" Type="http://schemas.openxmlformats.org/officeDocument/2006/relationships/tags" Target="../tags/tag42.xml"/><Relationship Id="rId17" Type="http://schemas.openxmlformats.org/officeDocument/2006/relationships/tags" Target="../tags/tag41.xml"/><Relationship Id="rId16" Type="http://schemas.openxmlformats.org/officeDocument/2006/relationships/tags" Target="../tags/tag40.xml"/><Relationship Id="rId15" Type="http://schemas.openxmlformats.org/officeDocument/2006/relationships/tags" Target="../tags/tag39.xml"/><Relationship Id="rId14" Type="http://schemas.openxmlformats.org/officeDocument/2006/relationships/tags" Target="../tags/tag38.xml"/><Relationship Id="rId13" Type="http://schemas.openxmlformats.org/officeDocument/2006/relationships/tags" Target="../tags/tag37.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sp>
        <p:nvSpPr>
          <p:cNvPr id="19" name="矩形: 圆角 16"/>
          <p:cNvSpPr/>
          <p:nvPr/>
        </p:nvSpPr>
        <p:spPr>
          <a:xfrm>
            <a:off x="2743636" y="2866489"/>
            <a:ext cx="6840609" cy="563956"/>
          </a:xfrm>
          <a:prstGeom prst="roundRect">
            <a:avLst>
              <a:gd name="adj" fmla="val 50000"/>
            </a:avLst>
          </a:prstGeom>
          <a:gradFill>
            <a:gsLst>
              <a:gs pos="100000">
                <a:schemeClr val="accent1"/>
              </a:gs>
              <a:gs pos="0">
                <a:schemeClr val="accent2"/>
              </a:gs>
            </a:gsLst>
            <a:lin ang="10800000" scaled="0"/>
          </a:gradFill>
        </p:spPr>
        <p:txBody>
          <a:bodyPr wrap="square">
            <a:spAutoFit/>
          </a:bodyPr>
          <a:lstStyle/>
          <a:p>
            <a:pPr algn="ctr"/>
            <a:r>
              <a:rPr lang="en-US" altLang="zh-CN" sz="2000" spc="60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spc="600" smtClean="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北京出版社</a:t>
            </a:r>
            <a:r>
              <a:rPr lang="en-US" altLang="zh-CN"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a:t>
            </a:r>
            <a:endParaRPr lang="zh-CN" altLang="en-US" sz="2000" spc="6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2" name="矩形 21"/>
          <p:cNvSpPr/>
          <p:nvPr/>
        </p:nvSpPr>
        <p:spPr>
          <a:xfrm>
            <a:off x="1004570" y="1147445"/>
            <a:ext cx="10638155" cy="1445260"/>
          </a:xfrm>
          <a:prstGeom prst="rect">
            <a:avLst/>
          </a:prstGeom>
        </p:spPr>
        <p:txBody>
          <a:bodyPr wrap="square">
            <a:spAutoFit/>
          </a:bodyPr>
          <a:lstStyle/>
          <a:p>
            <a:pPr algn="ctr"/>
            <a:r>
              <a:rPr lang="zh-CN" altLang="en-US" sz="8800" dirty="0">
                <a:solidFill>
                  <a:srgbClr val="48844B"/>
                </a:solidFill>
                <a:latin typeface="思源宋体 CN Heavy" panose="02020900000000000000" pitchFamily="18" charset="-122"/>
                <a:ea typeface="思源宋体 CN Heavy" panose="02020900000000000000" pitchFamily="18" charset="-122"/>
                <a:sym typeface="思源宋体 CN" panose="02020400000000000000" pitchFamily="18" charset="-122"/>
              </a:rPr>
              <a:t>大学生</a:t>
            </a:r>
            <a:r>
              <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rPr>
              <a:t>心理健康教育</a:t>
            </a:r>
            <a:endParaRPr lang="zh-CN" altLang="en-US" sz="8800" dirty="0">
              <a:solidFill>
                <a:schemeClr val="tx1">
                  <a:lumMod val="85000"/>
                  <a:lumOff val="15000"/>
                </a:schemeClr>
              </a:solidFill>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三、人格的类型及其发展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416685" y="984250"/>
            <a:ext cx="8620760" cy="922020"/>
          </a:xfrm>
          <a:prstGeom prst="rect">
            <a:avLst/>
          </a:prstGeom>
        </p:spPr>
        <p:txBody>
          <a:bodyPr wrap="square">
            <a:spAutoFit/>
          </a:bodyPr>
          <a:p>
            <a:pPr algn="just">
              <a:lnSpc>
                <a:spcPct val="150000"/>
              </a:lnSpc>
              <a:spcBef>
                <a:spcPts val="0"/>
              </a:spcBef>
              <a:buClrTx/>
              <a:buSzTx/>
              <a:buFontTx/>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（二）气质及其分类</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气质是指个体表现在心理活动的强度、速度、灵活性与指向性等方面的一种稳定的心理特征。</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空心弧 1"/>
          <p:cNvSpPr/>
          <p:nvPr>
            <p:custDataLst>
              <p:tags r:id="rId1"/>
            </p:custDataLst>
          </p:nvPr>
        </p:nvSpPr>
        <p:spPr>
          <a:xfrm>
            <a:off x="4498889" y="2384293"/>
            <a:ext cx="3194219" cy="3194219"/>
          </a:xfrm>
          <a:prstGeom prst="blockArc">
            <a:avLst>
              <a:gd name="adj1" fmla="val 10800000"/>
              <a:gd name="adj2" fmla="val 16200000"/>
              <a:gd name="adj3" fmla="val 4642"/>
            </a:avLst>
          </a:prstGeom>
          <a:solidFill>
            <a:srgbClr val="FE6B59">
              <a:alpha val="10000"/>
            </a:srgb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 name="空心弧 3"/>
          <p:cNvSpPr/>
          <p:nvPr>
            <p:custDataLst>
              <p:tags r:id="rId2"/>
            </p:custDataLst>
          </p:nvPr>
        </p:nvSpPr>
        <p:spPr>
          <a:xfrm>
            <a:off x="4498889" y="2384293"/>
            <a:ext cx="3194219" cy="3194219"/>
          </a:xfrm>
          <a:prstGeom prst="blockArc">
            <a:avLst>
              <a:gd name="adj1" fmla="val 5400000"/>
              <a:gd name="adj2" fmla="val 10800000"/>
              <a:gd name="adj3" fmla="val 4642"/>
            </a:avLst>
          </a:prstGeom>
          <a:solidFill>
            <a:srgbClr val="FE6B59">
              <a:alpha val="10000"/>
            </a:srgb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6" name="空心弧 5"/>
          <p:cNvSpPr/>
          <p:nvPr>
            <p:custDataLst>
              <p:tags r:id="rId3"/>
            </p:custDataLst>
          </p:nvPr>
        </p:nvSpPr>
        <p:spPr>
          <a:xfrm>
            <a:off x="4498889" y="2384293"/>
            <a:ext cx="3194219" cy="3194219"/>
          </a:xfrm>
          <a:prstGeom prst="blockArc">
            <a:avLst>
              <a:gd name="adj1" fmla="val 0"/>
              <a:gd name="adj2" fmla="val 5400000"/>
              <a:gd name="adj3" fmla="val 4642"/>
            </a:avLst>
          </a:prstGeom>
          <a:solidFill>
            <a:srgbClr val="FE6B59">
              <a:alpha val="10000"/>
            </a:srgb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 name="空心弧 4"/>
          <p:cNvSpPr/>
          <p:nvPr>
            <p:custDataLst>
              <p:tags r:id="rId4"/>
            </p:custDataLst>
          </p:nvPr>
        </p:nvSpPr>
        <p:spPr>
          <a:xfrm>
            <a:off x="4498889" y="2384293"/>
            <a:ext cx="3194219" cy="3194219"/>
          </a:xfrm>
          <a:prstGeom prst="blockArc">
            <a:avLst>
              <a:gd name="adj1" fmla="val 16200000"/>
              <a:gd name="adj2" fmla="val 0"/>
              <a:gd name="adj3" fmla="val 4642"/>
            </a:avLst>
          </a:prstGeom>
          <a:solidFill>
            <a:srgbClr val="FE6B59">
              <a:alpha val="10000"/>
            </a:srgb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 name="任意多边形 8"/>
          <p:cNvSpPr/>
          <p:nvPr>
            <p:custDataLst>
              <p:tags r:id="rId5"/>
            </p:custDataLst>
          </p:nvPr>
        </p:nvSpPr>
        <p:spPr>
          <a:xfrm>
            <a:off x="5360577" y="3245981"/>
            <a:ext cx="1470843" cy="1470843"/>
          </a:xfrm>
          <a:custGeom>
            <a:avLst/>
            <a:gdLst>
              <a:gd name="connsiteX0" fmla="*/ 0 w 1439167"/>
              <a:gd name="connsiteY0" fmla="*/ 719584 h 1439167"/>
              <a:gd name="connsiteX1" fmla="*/ 719584 w 1439167"/>
              <a:gd name="connsiteY1" fmla="*/ 0 h 1439167"/>
              <a:gd name="connsiteX2" fmla="*/ 1439168 w 1439167"/>
              <a:gd name="connsiteY2" fmla="*/ 719584 h 1439167"/>
              <a:gd name="connsiteX3" fmla="*/ 719584 w 1439167"/>
              <a:gd name="connsiteY3" fmla="*/ 1439168 h 1439167"/>
              <a:gd name="connsiteX4" fmla="*/ 0 w 1439167"/>
              <a:gd name="connsiteY4" fmla="*/ 719584 h 1439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9167" h="1439167">
                <a:moveTo>
                  <a:pt x="0" y="719584"/>
                </a:moveTo>
                <a:cubicBezTo>
                  <a:pt x="0" y="322169"/>
                  <a:pt x="322169" y="0"/>
                  <a:pt x="719584" y="0"/>
                </a:cubicBezTo>
                <a:cubicBezTo>
                  <a:pt x="1116999" y="0"/>
                  <a:pt x="1439168" y="322169"/>
                  <a:pt x="1439168" y="719584"/>
                </a:cubicBezTo>
                <a:cubicBezTo>
                  <a:pt x="1439168" y="1116999"/>
                  <a:pt x="1116999" y="1439168"/>
                  <a:pt x="719584" y="1439168"/>
                </a:cubicBezTo>
                <a:cubicBezTo>
                  <a:pt x="322169" y="1439168"/>
                  <a:pt x="0" y="1116999"/>
                  <a:pt x="0" y="719584"/>
                </a:cubicBezTo>
                <a:close/>
              </a:path>
            </a:pathLst>
          </a:custGeom>
          <a:solidFill>
            <a:schemeClr val="accent2">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prstClr val="white"/>
              </a:solidFill>
            </a:endParaRPr>
          </a:p>
        </p:txBody>
      </p:sp>
      <p:sp>
        <p:nvSpPr>
          <p:cNvPr id="9" name="任意多边形 11"/>
          <p:cNvSpPr/>
          <p:nvPr>
            <p:custDataLst>
              <p:tags r:id="rId6"/>
            </p:custDataLst>
          </p:nvPr>
        </p:nvSpPr>
        <p:spPr>
          <a:xfrm>
            <a:off x="5581205" y="1906563"/>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accent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dirty="0">
              <a:solidFill>
                <a:prstClr val="white"/>
              </a:solidFill>
            </a:endParaRPr>
          </a:p>
        </p:txBody>
      </p:sp>
      <p:sp>
        <p:nvSpPr>
          <p:cNvPr id="10" name="任意多边形 13"/>
          <p:cNvSpPr/>
          <p:nvPr>
            <p:custDataLst>
              <p:tags r:id="rId7"/>
            </p:custDataLst>
          </p:nvPr>
        </p:nvSpPr>
        <p:spPr>
          <a:xfrm>
            <a:off x="7141247" y="3466609"/>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dirty="0">
              <a:solidFill>
                <a:prstClr val="white"/>
              </a:solidFill>
            </a:endParaRPr>
          </a:p>
        </p:txBody>
      </p:sp>
      <p:sp>
        <p:nvSpPr>
          <p:cNvPr id="11" name="任意多边形 14"/>
          <p:cNvSpPr/>
          <p:nvPr>
            <p:custDataLst>
              <p:tags r:id="rId8"/>
            </p:custDataLst>
          </p:nvPr>
        </p:nvSpPr>
        <p:spPr>
          <a:xfrm>
            <a:off x="5581205" y="5026651"/>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accent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dirty="0">
              <a:solidFill>
                <a:prstClr val="white"/>
              </a:solidFill>
            </a:endParaRPr>
          </a:p>
        </p:txBody>
      </p:sp>
      <p:sp>
        <p:nvSpPr>
          <p:cNvPr id="12" name="任意多边形 15"/>
          <p:cNvSpPr/>
          <p:nvPr>
            <p:custDataLst>
              <p:tags r:id="rId9"/>
            </p:custDataLst>
          </p:nvPr>
        </p:nvSpPr>
        <p:spPr>
          <a:xfrm>
            <a:off x="4021159" y="3466609"/>
            <a:ext cx="1029591" cy="1029591"/>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dirty="0">
              <a:solidFill>
                <a:prstClr val="white"/>
              </a:solidFill>
            </a:endParaRPr>
          </a:p>
        </p:txBody>
      </p:sp>
      <p:sp>
        <p:nvSpPr>
          <p:cNvPr id="13" name="任意多边形 88"/>
          <p:cNvSpPr/>
          <p:nvPr>
            <p:custDataLst>
              <p:tags r:id="rId10"/>
            </p:custDataLst>
          </p:nvPr>
        </p:nvSpPr>
        <p:spPr>
          <a:xfrm>
            <a:off x="3952036" y="2108026"/>
            <a:ext cx="334835" cy="334834"/>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accent2">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schemeClr val="tx1">
                  <a:lumMod val="50000"/>
                  <a:lumOff val="50000"/>
                </a:schemeClr>
              </a:solidFill>
            </a:endParaRPr>
          </a:p>
        </p:txBody>
      </p:sp>
      <p:sp>
        <p:nvSpPr>
          <p:cNvPr id="14" name="任意多边形 89"/>
          <p:cNvSpPr/>
          <p:nvPr>
            <p:custDataLst>
              <p:tags r:id="rId11"/>
            </p:custDataLst>
          </p:nvPr>
        </p:nvSpPr>
        <p:spPr>
          <a:xfrm>
            <a:off x="7854949" y="2089118"/>
            <a:ext cx="334835" cy="334834"/>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accent2">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schemeClr val="tx1">
                  <a:lumMod val="50000"/>
                  <a:lumOff val="50000"/>
                </a:schemeClr>
              </a:solidFill>
            </a:endParaRPr>
          </a:p>
        </p:txBody>
      </p:sp>
      <p:sp>
        <p:nvSpPr>
          <p:cNvPr id="15" name="任意多边形 90"/>
          <p:cNvSpPr/>
          <p:nvPr>
            <p:custDataLst>
              <p:tags r:id="rId12"/>
            </p:custDataLst>
          </p:nvPr>
        </p:nvSpPr>
        <p:spPr>
          <a:xfrm>
            <a:off x="7864417" y="4844503"/>
            <a:ext cx="334835" cy="334834"/>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accent2">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schemeClr val="tx1">
                  <a:lumMod val="50000"/>
                  <a:lumOff val="50000"/>
                </a:schemeClr>
              </a:solidFill>
            </a:endParaRPr>
          </a:p>
        </p:txBody>
      </p:sp>
      <p:sp>
        <p:nvSpPr>
          <p:cNvPr id="16" name="任意多边形 109"/>
          <p:cNvSpPr/>
          <p:nvPr>
            <p:custDataLst>
              <p:tags r:id="rId13"/>
            </p:custDataLst>
          </p:nvPr>
        </p:nvSpPr>
        <p:spPr>
          <a:xfrm>
            <a:off x="4002228" y="4790700"/>
            <a:ext cx="334835" cy="334835"/>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a:solidFill>
                <a:schemeClr val="tx1">
                  <a:lumMod val="50000"/>
                  <a:lumOff val="50000"/>
                </a:schemeClr>
              </a:solidFill>
            </a:endParaRPr>
          </a:p>
        </p:txBody>
      </p:sp>
      <p:grpSp>
        <p:nvGrpSpPr>
          <p:cNvPr id="20" name="组合 19"/>
          <p:cNvGrpSpPr/>
          <p:nvPr/>
        </p:nvGrpSpPr>
        <p:grpSpPr>
          <a:xfrm>
            <a:off x="8351625" y="1874659"/>
            <a:ext cx="1588456" cy="405789"/>
            <a:chOff x="2447595" y="6194118"/>
            <a:chExt cx="1588456" cy="405789"/>
          </a:xfrm>
        </p:grpSpPr>
        <p:sp>
          <p:nvSpPr>
            <p:cNvPr id="21" name="TextBox 7"/>
            <p:cNvSpPr txBox="1"/>
            <p:nvPr>
              <p:custDataLst>
                <p:tags r:id="rId14"/>
              </p:custDataLst>
            </p:nvPr>
          </p:nvSpPr>
          <p:spPr>
            <a:xfrm>
              <a:off x="2447595" y="6194118"/>
              <a:ext cx="1588456" cy="398780"/>
            </a:xfrm>
            <a:prstGeom prst="rect">
              <a:avLst/>
            </a:prstGeom>
            <a:noFill/>
          </p:spPr>
          <p:txBody>
            <a:bodyPr wrap="square" rtlCol="0">
              <a:spAutoFit/>
            </a:bodyPr>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多血质</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cxnSp>
          <p:nvCxnSpPr>
            <p:cNvPr id="23" name="直接连接符 22"/>
            <p:cNvCxnSpPr/>
            <p:nvPr>
              <p:custDataLst>
                <p:tags r:id="rId15"/>
              </p:custDataLst>
            </p:nvPr>
          </p:nvCxnSpPr>
          <p:spPr>
            <a:xfrm>
              <a:off x="2545662" y="6599907"/>
              <a:ext cx="373701" cy="0"/>
            </a:xfrm>
            <a:prstGeom prst="line">
              <a:avLst/>
            </a:prstGeom>
            <a:ln w="190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2211207" y="1874659"/>
            <a:ext cx="1597801" cy="405789"/>
            <a:chOff x="2051332" y="1914076"/>
            <a:chExt cx="1597801" cy="405789"/>
          </a:xfrm>
        </p:grpSpPr>
        <p:sp>
          <p:nvSpPr>
            <p:cNvPr id="25" name="TextBox 7"/>
            <p:cNvSpPr txBox="1"/>
            <p:nvPr>
              <p:custDataLst>
                <p:tags r:id="rId16"/>
              </p:custDataLst>
            </p:nvPr>
          </p:nvSpPr>
          <p:spPr>
            <a:xfrm>
              <a:off x="2051332" y="1914076"/>
              <a:ext cx="1597801" cy="398780"/>
            </a:xfrm>
            <a:prstGeom prst="rect">
              <a:avLst/>
            </a:prstGeom>
            <a:noFill/>
          </p:spPr>
          <p:txBody>
            <a:bodyPr wrap="square" rtlCol="0">
              <a:spAutoFit/>
            </a:bodyPr>
            <a:p>
              <a:pPr marL="0" marR="0" lvl="0" indent="0" algn="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胆汁质</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cxnSp>
          <p:nvCxnSpPr>
            <p:cNvPr id="27" name="直接连接符 26"/>
            <p:cNvCxnSpPr/>
            <p:nvPr>
              <p:custDataLst>
                <p:tags r:id="rId17"/>
              </p:custDataLst>
            </p:nvPr>
          </p:nvCxnSpPr>
          <p:spPr>
            <a:xfrm>
              <a:off x="3119172" y="2319865"/>
              <a:ext cx="373701" cy="0"/>
            </a:xfrm>
            <a:prstGeom prst="line">
              <a:avLst/>
            </a:prstGeom>
            <a:ln w="1905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a:off x="8351625" y="4657842"/>
            <a:ext cx="1588456" cy="405789"/>
            <a:chOff x="2447595" y="6194118"/>
            <a:chExt cx="1588456" cy="405789"/>
          </a:xfrm>
        </p:grpSpPr>
        <p:sp>
          <p:nvSpPr>
            <p:cNvPr id="29" name="TextBox 7"/>
            <p:cNvSpPr txBox="1"/>
            <p:nvPr>
              <p:custDataLst>
                <p:tags r:id="rId18"/>
              </p:custDataLst>
            </p:nvPr>
          </p:nvSpPr>
          <p:spPr>
            <a:xfrm>
              <a:off x="2447595" y="6194118"/>
              <a:ext cx="1588456" cy="398780"/>
            </a:xfrm>
            <a:prstGeom prst="rect">
              <a:avLst/>
            </a:prstGeom>
            <a:noFill/>
          </p:spPr>
          <p:txBody>
            <a:bodyPr wrap="square" rtlCol="0">
              <a:spAutoFit/>
            </a:bodyPr>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黏液质</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cxnSp>
          <p:nvCxnSpPr>
            <p:cNvPr id="31" name="直接连接符 30"/>
            <p:cNvCxnSpPr/>
            <p:nvPr>
              <p:custDataLst>
                <p:tags r:id="rId19"/>
              </p:custDataLst>
            </p:nvPr>
          </p:nvCxnSpPr>
          <p:spPr>
            <a:xfrm>
              <a:off x="2545662" y="6599907"/>
              <a:ext cx="373701" cy="0"/>
            </a:xfrm>
            <a:prstGeom prst="line">
              <a:avLst/>
            </a:pr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a:off x="2211207" y="4657842"/>
            <a:ext cx="1597801" cy="405789"/>
            <a:chOff x="2051332" y="1914076"/>
            <a:chExt cx="1597801" cy="405789"/>
          </a:xfrm>
        </p:grpSpPr>
        <p:sp>
          <p:nvSpPr>
            <p:cNvPr id="33" name="TextBox 7"/>
            <p:cNvSpPr txBox="1"/>
            <p:nvPr>
              <p:custDataLst>
                <p:tags r:id="rId20"/>
              </p:custDataLst>
            </p:nvPr>
          </p:nvSpPr>
          <p:spPr>
            <a:xfrm>
              <a:off x="2051332" y="1914076"/>
              <a:ext cx="1597801" cy="398780"/>
            </a:xfrm>
            <a:prstGeom prst="rect">
              <a:avLst/>
            </a:prstGeom>
            <a:noFill/>
          </p:spPr>
          <p:txBody>
            <a:bodyPr wrap="square" rtlCol="0">
              <a:spAutoFit/>
            </a:bodyPr>
            <a:p>
              <a:pPr marL="0" marR="0" lvl="0" indent="0" algn="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抑郁质</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cxnSp>
          <p:nvCxnSpPr>
            <p:cNvPr id="35" name="直接连接符 34"/>
            <p:cNvCxnSpPr/>
            <p:nvPr>
              <p:custDataLst>
                <p:tags r:id="rId21"/>
              </p:custDataLst>
            </p:nvPr>
          </p:nvCxnSpPr>
          <p:spPr>
            <a:xfrm>
              <a:off x="3119172" y="2319865"/>
              <a:ext cx="373701"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6" name="verified-commercial-list_57632"/>
          <p:cNvSpPr>
            <a:spLocks noChangeAspect="1"/>
          </p:cNvSpPr>
          <p:nvPr>
            <p:custDataLst>
              <p:tags r:id="rId22"/>
            </p:custDataLst>
          </p:nvPr>
        </p:nvSpPr>
        <p:spPr>
          <a:xfrm>
            <a:off x="5839036" y="3694847"/>
            <a:ext cx="541220" cy="627702"/>
          </a:xfrm>
          <a:custGeom>
            <a:avLst/>
            <a:gdLst>
              <a:gd name="connsiteX0" fmla="*/ 232301 w 523313"/>
              <a:gd name="connsiteY0" fmla="*/ 453100 h 606933"/>
              <a:gd name="connsiteX1" fmla="*/ 443362 w 523313"/>
              <a:gd name="connsiteY1" fmla="*/ 453100 h 606933"/>
              <a:gd name="connsiteX2" fmla="*/ 443362 w 523313"/>
              <a:gd name="connsiteY2" fmla="*/ 496498 h 606933"/>
              <a:gd name="connsiteX3" fmla="*/ 232301 w 523313"/>
              <a:gd name="connsiteY3" fmla="*/ 496498 h 606933"/>
              <a:gd name="connsiteX4" fmla="*/ 166906 w 523313"/>
              <a:gd name="connsiteY4" fmla="*/ 405116 h 606933"/>
              <a:gd name="connsiteX5" fmla="*/ 197654 w 523313"/>
              <a:gd name="connsiteY5" fmla="*/ 435818 h 606933"/>
              <a:gd name="connsiteX6" fmla="*/ 118601 w 523313"/>
              <a:gd name="connsiteY6" fmla="*/ 514704 h 606933"/>
              <a:gd name="connsiteX7" fmla="*/ 70777 w 523313"/>
              <a:gd name="connsiteY7" fmla="*/ 466951 h 606933"/>
              <a:gd name="connsiteX8" fmla="*/ 101525 w 523313"/>
              <a:gd name="connsiteY8" fmla="*/ 436249 h 606933"/>
              <a:gd name="connsiteX9" fmla="*/ 118601 w 523313"/>
              <a:gd name="connsiteY9" fmla="*/ 453300 h 606933"/>
              <a:gd name="connsiteX10" fmla="*/ 232301 w 523313"/>
              <a:gd name="connsiteY10" fmla="*/ 344783 h 606933"/>
              <a:gd name="connsiteX11" fmla="*/ 443362 w 523313"/>
              <a:gd name="connsiteY11" fmla="*/ 344783 h 606933"/>
              <a:gd name="connsiteX12" fmla="*/ 443362 w 523313"/>
              <a:gd name="connsiteY12" fmla="*/ 388251 h 606933"/>
              <a:gd name="connsiteX13" fmla="*/ 232301 w 523313"/>
              <a:gd name="connsiteY13" fmla="*/ 388251 h 606933"/>
              <a:gd name="connsiteX14" fmla="*/ 166906 w 523313"/>
              <a:gd name="connsiteY14" fmla="*/ 296939 h 606933"/>
              <a:gd name="connsiteX15" fmla="*/ 197654 w 523313"/>
              <a:gd name="connsiteY15" fmla="*/ 327627 h 606933"/>
              <a:gd name="connsiteX16" fmla="*/ 118601 w 523313"/>
              <a:gd name="connsiteY16" fmla="*/ 406527 h 606933"/>
              <a:gd name="connsiteX17" fmla="*/ 70777 w 523313"/>
              <a:gd name="connsiteY17" fmla="*/ 358795 h 606933"/>
              <a:gd name="connsiteX18" fmla="*/ 101525 w 523313"/>
              <a:gd name="connsiteY18" fmla="*/ 328106 h 606933"/>
              <a:gd name="connsiteX19" fmla="*/ 118601 w 523313"/>
              <a:gd name="connsiteY19" fmla="*/ 345150 h 606933"/>
              <a:gd name="connsiteX20" fmla="*/ 232301 w 523313"/>
              <a:gd name="connsiteY20" fmla="*/ 236606 h 606933"/>
              <a:gd name="connsiteX21" fmla="*/ 443362 w 523313"/>
              <a:gd name="connsiteY21" fmla="*/ 236606 h 606933"/>
              <a:gd name="connsiteX22" fmla="*/ 443362 w 523313"/>
              <a:gd name="connsiteY22" fmla="*/ 280004 h 606933"/>
              <a:gd name="connsiteX23" fmla="*/ 232301 w 523313"/>
              <a:gd name="connsiteY23" fmla="*/ 280004 h 606933"/>
              <a:gd name="connsiteX24" fmla="*/ 166906 w 523313"/>
              <a:gd name="connsiteY24" fmla="*/ 188762 h 606933"/>
              <a:gd name="connsiteX25" fmla="*/ 197654 w 523313"/>
              <a:gd name="connsiteY25" fmla="*/ 219470 h 606933"/>
              <a:gd name="connsiteX26" fmla="*/ 118601 w 523313"/>
              <a:gd name="connsiteY26" fmla="*/ 298421 h 606933"/>
              <a:gd name="connsiteX27" fmla="*/ 70777 w 523313"/>
              <a:gd name="connsiteY27" fmla="*/ 250610 h 606933"/>
              <a:gd name="connsiteX28" fmla="*/ 101525 w 523313"/>
              <a:gd name="connsiteY28" fmla="*/ 219902 h 606933"/>
              <a:gd name="connsiteX29" fmla="*/ 118601 w 523313"/>
              <a:gd name="connsiteY29" fmla="*/ 236956 h 606933"/>
              <a:gd name="connsiteX30" fmla="*/ 393684 w 523313"/>
              <a:gd name="connsiteY30" fmla="*/ 74154 h 606933"/>
              <a:gd name="connsiteX31" fmla="*/ 393684 w 523313"/>
              <a:gd name="connsiteY31" fmla="*/ 129434 h 606933"/>
              <a:gd name="connsiteX32" fmla="*/ 449096 w 523313"/>
              <a:gd name="connsiteY32" fmla="*/ 129434 h 606933"/>
              <a:gd name="connsiteX33" fmla="*/ 43513 w 523313"/>
              <a:gd name="connsiteY33" fmla="*/ 43448 h 606933"/>
              <a:gd name="connsiteX34" fmla="*/ 43513 w 523313"/>
              <a:gd name="connsiteY34" fmla="*/ 563533 h 606933"/>
              <a:gd name="connsiteX35" fmla="*/ 479848 w 523313"/>
              <a:gd name="connsiteY35" fmla="*/ 563533 h 606933"/>
              <a:gd name="connsiteX36" fmla="*/ 479848 w 523313"/>
              <a:gd name="connsiteY36" fmla="*/ 172883 h 606933"/>
              <a:gd name="connsiteX37" fmla="*/ 350219 w 523313"/>
              <a:gd name="connsiteY37" fmla="*/ 172883 h 606933"/>
              <a:gd name="connsiteX38" fmla="*/ 350219 w 523313"/>
              <a:gd name="connsiteY38" fmla="*/ 43448 h 606933"/>
              <a:gd name="connsiteX39" fmla="*/ 0 w 523313"/>
              <a:gd name="connsiteY39" fmla="*/ 0 h 606933"/>
              <a:gd name="connsiteX40" fmla="*/ 380971 w 523313"/>
              <a:gd name="connsiteY40" fmla="*/ 0 h 606933"/>
              <a:gd name="connsiteX41" fmla="*/ 523313 w 523313"/>
              <a:gd name="connsiteY41" fmla="*/ 142177 h 606933"/>
              <a:gd name="connsiteX42" fmla="*/ 523313 w 523313"/>
              <a:gd name="connsiteY42" fmla="*/ 606933 h 606933"/>
              <a:gd name="connsiteX43" fmla="*/ 0 w 523313"/>
              <a:gd name="connsiteY43" fmla="*/ 606933 h 60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23313" h="606933">
                <a:moveTo>
                  <a:pt x="232301" y="453100"/>
                </a:moveTo>
                <a:lnTo>
                  <a:pt x="443362" y="453100"/>
                </a:lnTo>
                <a:lnTo>
                  <a:pt x="443362" y="496498"/>
                </a:lnTo>
                <a:lnTo>
                  <a:pt x="232301" y="496498"/>
                </a:lnTo>
                <a:close/>
                <a:moveTo>
                  <a:pt x="166906" y="405116"/>
                </a:moveTo>
                <a:lnTo>
                  <a:pt x="197654" y="435818"/>
                </a:lnTo>
                <a:lnTo>
                  <a:pt x="118601" y="514704"/>
                </a:lnTo>
                <a:lnTo>
                  <a:pt x="70777" y="466951"/>
                </a:lnTo>
                <a:lnTo>
                  <a:pt x="101525" y="436249"/>
                </a:lnTo>
                <a:lnTo>
                  <a:pt x="118601" y="453300"/>
                </a:lnTo>
                <a:close/>
                <a:moveTo>
                  <a:pt x="232301" y="344783"/>
                </a:moveTo>
                <a:lnTo>
                  <a:pt x="443362" y="344783"/>
                </a:lnTo>
                <a:lnTo>
                  <a:pt x="443362" y="388251"/>
                </a:lnTo>
                <a:lnTo>
                  <a:pt x="232301" y="388251"/>
                </a:lnTo>
                <a:close/>
                <a:moveTo>
                  <a:pt x="166906" y="296939"/>
                </a:moveTo>
                <a:lnTo>
                  <a:pt x="197654" y="327627"/>
                </a:lnTo>
                <a:lnTo>
                  <a:pt x="118601" y="406527"/>
                </a:lnTo>
                <a:lnTo>
                  <a:pt x="70777" y="358795"/>
                </a:lnTo>
                <a:lnTo>
                  <a:pt x="101525" y="328106"/>
                </a:lnTo>
                <a:lnTo>
                  <a:pt x="118601" y="345150"/>
                </a:lnTo>
                <a:close/>
                <a:moveTo>
                  <a:pt x="232301" y="236606"/>
                </a:moveTo>
                <a:lnTo>
                  <a:pt x="443362" y="236606"/>
                </a:lnTo>
                <a:lnTo>
                  <a:pt x="443362" y="280004"/>
                </a:lnTo>
                <a:lnTo>
                  <a:pt x="232301" y="280004"/>
                </a:lnTo>
                <a:close/>
                <a:moveTo>
                  <a:pt x="166906" y="188762"/>
                </a:moveTo>
                <a:lnTo>
                  <a:pt x="197654" y="219470"/>
                </a:lnTo>
                <a:lnTo>
                  <a:pt x="118601" y="298421"/>
                </a:lnTo>
                <a:lnTo>
                  <a:pt x="70777" y="250610"/>
                </a:lnTo>
                <a:lnTo>
                  <a:pt x="101525" y="219902"/>
                </a:lnTo>
                <a:lnTo>
                  <a:pt x="118601" y="236956"/>
                </a:lnTo>
                <a:close/>
                <a:moveTo>
                  <a:pt x="393684" y="74154"/>
                </a:moveTo>
                <a:lnTo>
                  <a:pt x="393684" y="129434"/>
                </a:lnTo>
                <a:lnTo>
                  <a:pt x="449096" y="129434"/>
                </a:lnTo>
                <a:close/>
                <a:moveTo>
                  <a:pt x="43513" y="43448"/>
                </a:moveTo>
                <a:lnTo>
                  <a:pt x="43513" y="563533"/>
                </a:lnTo>
                <a:lnTo>
                  <a:pt x="479848" y="563533"/>
                </a:lnTo>
                <a:lnTo>
                  <a:pt x="479848" y="172883"/>
                </a:lnTo>
                <a:lnTo>
                  <a:pt x="350219" y="172883"/>
                </a:lnTo>
                <a:lnTo>
                  <a:pt x="350219" y="43448"/>
                </a:lnTo>
                <a:close/>
                <a:moveTo>
                  <a:pt x="0" y="0"/>
                </a:moveTo>
                <a:lnTo>
                  <a:pt x="380971" y="0"/>
                </a:lnTo>
                <a:lnTo>
                  <a:pt x="523313" y="142177"/>
                </a:lnTo>
                <a:lnTo>
                  <a:pt x="523313" y="606933"/>
                </a:lnTo>
                <a:lnTo>
                  <a:pt x="0" y="60693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sym typeface="+mn-lt"/>
            </a:endParaRPr>
          </a:p>
        </p:txBody>
      </p:sp>
      <p:sp>
        <p:nvSpPr>
          <p:cNvPr id="37" name="iconfont-1124-841231"/>
          <p:cNvSpPr>
            <a:spLocks noChangeAspect="1"/>
          </p:cNvSpPr>
          <p:nvPr>
            <p:custDataLst>
              <p:tags r:id="rId23"/>
            </p:custDataLst>
          </p:nvPr>
        </p:nvSpPr>
        <p:spPr>
          <a:xfrm>
            <a:off x="5926503" y="2278619"/>
            <a:ext cx="338990" cy="285477"/>
          </a:xfrm>
          <a:custGeom>
            <a:avLst/>
            <a:gdLst>
              <a:gd name="T0" fmla="*/ 0 w 10133"/>
              <a:gd name="T1" fmla="*/ 6934 h 8534"/>
              <a:gd name="T2" fmla="*/ 1066 w 10133"/>
              <a:gd name="T3" fmla="*/ 6934 h 8534"/>
              <a:gd name="T4" fmla="*/ 1066 w 10133"/>
              <a:gd name="T5" fmla="*/ 7200 h 8534"/>
              <a:gd name="T6" fmla="*/ 533 w 10133"/>
              <a:gd name="T7" fmla="*/ 7200 h 8534"/>
              <a:gd name="T8" fmla="*/ 533 w 10133"/>
              <a:gd name="T9" fmla="*/ 7734 h 8534"/>
              <a:gd name="T10" fmla="*/ 1066 w 10133"/>
              <a:gd name="T11" fmla="*/ 7734 h 8534"/>
              <a:gd name="T12" fmla="*/ 1066 w 10133"/>
              <a:gd name="T13" fmla="*/ 8000 h 8534"/>
              <a:gd name="T14" fmla="*/ 0 w 10133"/>
              <a:gd name="T15" fmla="*/ 8000 h 8534"/>
              <a:gd name="T16" fmla="*/ 0 w 10133"/>
              <a:gd name="T17" fmla="*/ 8534 h 8534"/>
              <a:gd name="T18" fmla="*/ 1600 w 10133"/>
              <a:gd name="T19" fmla="*/ 8534 h 8534"/>
              <a:gd name="T20" fmla="*/ 1600 w 10133"/>
              <a:gd name="T21" fmla="*/ 6400 h 8534"/>
              <a:gd name="T22" fmla="*/ 0 w 10133"/>
              <a:gd name="T23" fmla="*/ 6400 h 8534"/>
              <a:gd name="T24" fmla="*/ 0 w 10133"/>
              <a:gd name="T25" fmla="*/ 6934 h 8534"/>
              <a:gd name="T26" fmla="*/ 533 w 10133"/>
              <a:gd name="T27" fmla="*/ 2134 h 8534"/>
              <a:gd name="T28" fmla="*/ 1066 w 10133"/>
              <a:gd name="T29" fmla="*/ 2134 h 8534"/>
              <a:gd name="T30" fmla="*/ 1066 w 10133"/>
              <a:gd name="T31" fmla="*/ 0 h 8534"/>
              <a:gd name="T32" fmla="*/ 0 w 10133"/>
              <a:gd name="T33" fmla="*/ 0 h 8534"/>
              <a:gd name="T34" fmla="*/ 0 w 10133"/>
              <a:gd name="T35" fmla="*/ 534 h 8534"/>
              <a:gd name="T36" fmla="*/ 533 w 10133"/>
              <a:gd name="T37" fmla="*/ 534 h 8534"/>
              <a:gd name="T38" fmla="*/ 533 w 10133"/>
              <a:gd name="T39" fmla="*/ 2134 h 8534"/>
              <a:gd name="T40" fmla="*/ 0 w 10133"/>
              <a:gd name="T41" fmla="*/ 3734 h 8534"/>
              <a:gd name="T42" fmla="*/ 960 w 10133"/>
              <a:gd name="T43" fmla="*/ 3734 h 8534"/>
              <a:gd name="T44" fmla="*/ 0 w 10133"/>
              <a:gd name="T45" fmla="*/ 4854 h 8534"/>
              <a:gd name="T46" fmla="*/ 0 w 10133"/>
              <a:gd name="T47" fmla="*/ 5334 h 8534"/>
              <a:gd name="T48" fmla="*/ 1600 w 10133"/>
              <a:gd name="T49" fmla="*/ 5334 h 8534"/>
              <a:gd name="T50" fmla="*/ 1600 w 10133"/>
              <a:gd name="T51" fmla="*/ 4800 h 8534"/>
              <a:gd name="T52" fmla="*/ 640 w 10133"/>
              <a:gd name="T53" fmla="*/ 4800 h 8534"/>
              <a:gd name="T54" fmla="*/ 1600 w 10133"/>
              <a:gd name="T55" fmla="*/ 3680 h 8534"/>
              <a:gd name="T56" fmla="*/ 1600 w 10133"/>
              <a:gd name="T57" fmla="*/ 3200 h 8534"/>
              <a:gd name="T58" fmla="*/ 0 w 10133"/>
              <a:gd name="T59" fmla="*/ 3200 h 8534"/>
              <a:gd name="T60" fmla="*/ 0 w 10133"/>
              <a:gd name="T61" fmla="*/ 3734 h 8534"/>
              <a:gd name="T62" fmla="*/ 2666 w 10133"/>
              <a:gd name="T63" fmla="*/ 534 h 8534"/>
              <a:gd name="T64" fmla="*/ 2666 w 10133"/>
              <a:gd name="T65" fmla="*/ 1600 h 8534"/>
              <a:gd name="T66" fmla="*/ 10133 w 10133"/>
              <a:gd name="T67" fmla="*/ 1600 h 8534"/>
              <a:gd name="T68" fmla="*/ 10133 w 10133"/>
              <a:gd name="T69" fmla="*/ 534 h 8534"/>
              <a:gd name="T70" fmla="*/ 2666 w 10133"/>
              <a:gd name="T71" fmla="*/ 534 h 8534"/>
              <a:gd name="T72" fmla="*/ 2666 w 10133"/>
              <a:gd name="T73" fmla="*/ 8000 h 8534"/>
              <a:gd name="T74" fmla="*/ 10133 w 10133"/>
              <a:gd name="T75" fmla="*/ 8000 h 8534"/>
              <a:gd name="T76" fmla="*/ 10133 w 10133"/>
              <a:gd name="T77" fmla="*/ 6934 h 8534"/>
              <a:gd name="T78" fmla="*/ 2666 w 10133"/>
              <a:gd name="T79" fmla="*/ 6934 h 8534"/>
              <a:gd name="T80" fmla="*/ 2666 w 10133"/>
              <a:gd name="T81" fmla="*/ 8000 h 8534"/>
              <a:gd name="T82" fmla="*/ 2666 w 10133"/>
              <a:gd name="T83" fmla="*/ 4800 h 8534"/>
              <a:gd name="T84" fmla="*/ 10133 w 10133"/>
              <a:gd name="T85" fmla="*/ 4800 h 8534"/>
              <a:gd name="T86" fmla="*/ 10133 w 10133"/>
              <a:gd name="T87" fmla="*/ 3734 h 8534"/>
              <a:gd name="T88" fmla="*/ 2666 w 10133"/>
              <a:gd name="T89" fmla="*/ 3734 h 8534"/>
              <a:gd name="T90" fmla="*/ 2666 w 10133"/>
              <a:gd name="T91" fmla="*/ 4800 h 8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133" h="8534">
                <a:moveTo>
                  <a:pt x="0" y="6934"/>
                </a:moveTo>
                <a:lnTo>
                  <a:pt x="1066" y="6934"/>
                </a:lnTo>
                <a:lnTo>
                  <a:pt x="1066" y="7200"/>
                </a:lnTo>
                <a:lnTo>
                  <a:pt x="533" y="7200"/>
                </a:lnTo>
                <a:lnTo>
                  <a:pt x="533" y="7734"/>
                </a:lnTo>
                <a:lnTo>
                  <a:pt x="1066" y="7734"/>
                </a:lnTo>
                <a:lnTo>
                  <a:pt x="1066" y="8000"/>
                </a:lnTo>
                <a:lnTo>
                  <a:pt x="0" y="8000"/>
                </a:lnTo>
                <a:lnTo>
                  <a:pt x="0" y="8534"/>
                </a:lnTo>
                <a:lnTo>
                  <a:pt x="1600" y="8534"/>
                </a:lnTo>
                <a:lnTo>
                  <a:pt x="1600" y="6400"/>
                </a:lnTo>
                <a:lnTo>
                  <a:pt x="0" y="6400"/>
                </a:lnTo>
                <a:lnTo>
                  <a:pt x="0" y="6934"/>
                </a:lnTo>
                <a:close/>
                <a:moveTo>
                  <a:pt x="533" y="2134"/>
                </a:moveTo>
                <a:lnTo>
                  <a:pt x="1066" y="2134"/>
                </a:lnTo>
                <a:lnTo>
                  <a:pt x="1066" y="0"/>
                </a:lnTo>
                <a:lnTo>
                  <a:pt x="0" y="0"/>
                </a:lnTo>
                <a:lnTo>
                  <a:pt x="0" y="534"/>
                </a:lnTo>
                <a:lnTo>
                  <a:pt x="533" y="534"/>
                </a:lnTo>
                <a:lnTo>
                  <a:pt x="533" y="2134"/>
                </a:lnTo>
                <a:close/>
                <a:moveTo>
                  <a:pt x="0" y="3734"/>
                </a:moveTo>
                <a:lnTo>
                  <a:pt x="960" y="3734"/>
                </a:lnTo>
                <a:lnTo>
                  <a:pt x="0" y="4854"/>
                </a:lnTo>
                <a:lnTo>
                  <a:pt x="0" y="5334"/>
                </a:lnTo>
                <a:lnTo>
                  <a:pt x="1600" y="5334"/>
                </a:lnTo>
                <a:lnTo>
                  <a:pt x="1600" y="4800"/>
                </a:lnTo>
                <a:lnTo>
                  <a:pt x="640" y="4800"/>
                </a:lnTo>
                <a:lnTo>
                  <a:pt x="1600" y="3680"/>
                </a:lnTo>
                <a:lnTo>
                  <a:pt x="1600" y="3200"/>
                </a:lnTo>
                <a:lnTo>
                  <a:pt x="0" y="3200"/>
                </a:lnTo>
                <a:lnTo>
                  <a:pt x="0" y="3734"/>
                </a:lnTo>
                <a:close/>
                <a:moveTo>
                  <a:pt x="2666" y="534"/>
                </a:moveTo>
                <a:lnTo>
                  <a:pt x="2666" y="1600"/>
                </a:lnTo>
                <a:lnTo>
                  <a:pt x="10133" y="1600"/>
                </a:lnTo>
                <a:lnTo>
                  <a:pt x="10133" y="534"/>
                </a:lnTo>
                <a:lnTo>
                  <a:pt x="2666" y="534"/>
                </a:lnTo>
                <a:close/>
                <a:moveTo>
                  <a:pt x="2666" y="8000"/>
                </a:moveTo>
                <a:lnTo>
                  <a:pt x="10133" y="8000"/>
                </a:lnTo>
                <a:lnTo>
                  <a:pt x="10133" y="6934"/>
                </a:lnTo>
                <a:lnTo>
                  <a:pt x="2666" y="6934"/>
                </a:lnTo>
                <a:lnTo>
                  <a:pt x="2666" y="8000"/>
                </a:lnTo>
                <a:close/>
                <a:moveTo>
                  <a:pt x="2666" y="4800"/>
                </a:moveTo>
                <a:lnTo>
                  <a:pt x="10133" y="4800"/>
                </a:lnTo>
                <a:lnTo>
                  <a:pt x="10133" y="3734"/>
                </a:lnTo>
                <a:lnTo>
                  <a:pt x="2666" y="3734"/>
                </a:lnTo>
                <a:lnTo>
                  <a:pt x="2666" y="48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sym typeface="+mn-lt"/>
            </a:endParaRPr>
          </a:p>
        </p:txBody>
      </p:sp>
      <p:sp>
        <p:nvSpPr>
          <p:cNvPr id="38" name="list-menu_16051"/>
          <p:cNvSpPr>
            <a:spLocks noChangeAspect="1"/>
          </p:cNvSpPr>
          <p:nvPr>
            <p:custDataLst>
              <p:tags r:id="rId24"/>
            </p:custDataLst>
          </p:nvPr>
        </p:nvSpPr>
        <p:spPr>
          <a:xfrm>
            <a:off x="7494167" y="3819791"/>
            <a:ext cx="351046" cy="350517"/>
          </a:xfrm>
          <a:custGeom>
            <a:avLst/>
            <a:gdLst>
              <a:gd name="connsiteX0" fmla="*/ 244898 w 609544"/>
              <a:gd name="connsiteY0" fmla="*/ 449008 h 608627"/>
              <a:gd name="connsiteX1" fmla="*/ 462378 w 609544"/>
              <a:gd name="connsiteY1" fmla="*/ 449008 h 608627"/>
              <a:gd name="connsiteX2" fmla="*/ 481820 w 609544"/>
              <a:gd name="connsiteY2" fmla="*/ 468414 h 608627"/>
              <a:gd name="connsiteX3" fmla="*/ 462378 w 609544"/>
              <a:gd name="connsiteY3" fmla="*/ 487819 h 608627"/>
              <a:gd name="connsiteX4" fmla="*/ 244898 w 609544"/>
              <a:gd name="connsiteY4" fmla="*/ 487819 h 608627"/>
              <a:gd name="connsiteX5" fmla="*/ 225456 w 609544"/>
              <a:gd name="connsiteY5" fmla="*/ 468414 h 608627"/>
              <a:gd name="connsiteX6" fmla="*/ 244898 w 609544"/>
              <a:gd name="connsiteY6" fmla="*/ 449008 h 608627"/>
              <a:gd name="connsiteX7" fmla="*/ 95193 w 609544"/>
              <a:gd name="connsiteY7" fmla="*/ 428191 h 608627"/>
              <a:gd name="connsiteX8" fmla="*/ 175849 w 609544"/>
              <a:gd name="connsiteY8" fmla="*/ 428191 h 608627"/>
              <a:gd name="connsiteX9" fmla="*/ 175849 w 609544"/>
              <a:gd name="connsiteY9" fmla="*/ 508777 h 608627"/>
              <a:gd name="connsiteX10" fmla="*/ 95193 w 609544"/>
              <a:gd name="connsiteY10" fmla="*/ 508777 h 608627"/>
              <a:gd name="connsiteX11" fmla="*/ 244898 w 609544"/>
              <a:gd name="connsiteY11" fmla="*/ 293693 h 608627"/>
              <a:gd name="connsiteX12" fmla="*/ 462378 w 609544"/>
              <a:gd name="connsiteY12" fmla="*/ 293693 h 608627"/>
              <a:gd name="connsiteX13" fmla="*/ 481820 w 609544"/>
              <a:gd name="connsiteY13" fmla="*/ 313098 h 608627"/>
              <a:gd name="connsiteX14" fmla="*/ 462378 w 609544"/>
              <a:gd name="connsiteY14" fmla="*/ 332504 h 608627"/>
              <a:gd name="connsiteX15" fmla="*/ 244898 w 609544"/>
              <a:gd name="connsiteY15" fmla="*/ 332504 h 608627"/>
              <a:gd name="connsiteX16" fmla="*/ 225456 w 609544"/>
              <a:gd name="connsiteY16" fmla="*/ 313098 h 608627"/>
              <a:gd name="connsiteX17" fmla="*/ 244898 w 609544"/>
              <a:gd name="connsiteY17" fmla="*/ 293693 h 608627"/>
              <a:gd name="connsiteX18" fmla="*/ 95193 w 609544"/>
              <a:gd name="connsiteY18" fmla="*/ 272877 h 608627"/>
              <a:gd name="connsiteX19" fmla="*/ 175849 w 609544"/>
              <a:gd name="connsiteY19" fmla="*/ 272877 h 608627"/>
              <a:gd name="connsiteX20" fmla="*/ 175849 w 609544"/>
              <a:gd name="connsiteY20" fmla="*/ 353463 h 608627"/>
              <a:gd name="connsiteX21" fmla="*/ 95193 w 609544"/>
              <a:gd name="connsiteY21" fmla="*/ 353463 h 608627"/>
              <a:gd name="connsiteX22" fmla="*/ 244898 w 609544"/>
              <a:gd name="connsiteY22" fmla="*/ 138308 h 608627"/>
              <a:gd name="connsiteX23" fmla="*/ 462378 w 609544"/>
              <a:gd name="connsiteY23" fmla="*/ 138308 h 608627"/>
              <a:gd name="connsiteX24" fmla="*/ 481820 w 609544"/>
              <a:gd name="connsiteY24" fmla="*/ 157749 h 608627"/>
              <a:gd name="connsiteX25" fmla="*/ 462378 w 609544"/>
              <a:gd name="connsiteY25" fmla="*/ 177190 h 608627"/>
              <a:gd name="connsiteX26" fmla="*/ 244898 w 609544"/>
              <a:gd name="connsiteY26" fmla="*/ 177190 h 608627"/>
              <a:gd name="connsiteX27" fmla="*/ 225456 w 609544"/>
              <a:gd name="connsiteY27" fmla="*/ 157749 h 608627"/>
              <a:gd name="connsiteX28" fmla="*/ 244898 w 609544"/>
              <a:gd name="connsiteY28" fmla="*/ 138308 h 608627"/>
              <a:gd name="connsiteX29" fmla="*/ 95193 w 609544"/>
              <a:gd name="connsiteY29" fmla="*/ 117562 h 608627"/>
              <a:gd name="connsiteX30" fmla="*/ 175849 w 609544"/>
              <a:gd name="connsiteY30" fmla="*/ 117562 h 608627"/>
              <a:gd name="connsiteX31" fmla="*/ 175849 w 609544"/>
              <a:gd name="connsiteY31" fmla="*/ 198148 h 608627"/>
              <a:gd name="connsiteX32" fmla="*/ 95193 w 609544"/>
              <a:gd name="connsiteY32" fmla="*/ 198148 h 608627"/>
              <a:gd name="connsiteX33" fmla="*/ 58339 w 609544"/>
              <a:gd name="connsiteY33" fmla="*/ 58251 h 608627"/>
              <a:gd name="connsiteX34" fmla="*/ 58339 w 609544"/>
              <a:gd name="connsiteY34" fmla="*/ 550376 h 608627"/>
              <a:gd name="connsiteX35" fmla="*/ 551205 w 609544"/>
              <a:gd name="connsiteY35" fmla="*/ 550376 h 608627"/>
              <a:gd name="connsiteX36" fmla="*/ 551205 w 609544"/>
              <a:gd name="connsiteY36" fmla="*/ 58251 h 608627"/>
              <a:gd name="connsiteX37" fmla="*/ 29083 w 609544"/>
              <a:gd name="connsiteY37" fmla="*/ 0 h 608627"/>
              <a:gd name="connsiteX38" fmla="*/ 580289 w 609544"/>
              <a:gd name="connsiteY38" fmla="*/ 0 h 608627"/>
              <a:gd name="connsiteX39" fmla="*/ 609544 w 609544"/>
              <a:gd name="connsiteY39" fmla="*/ 29211 h 608627"/>
              <a:gd name="connsiteX40" fmla="*/ 609544 w 609544"/>
              <a:gd name="connsiteY40" fmla="*/ 579416 h 608627"/>
              <a:gd name="connsiteX41" fmla="*/ 580289 w 609544"/>
              <a:gd name="connsiteY41" fmla="*/ 608627 h 608627"/>
              <a:gd name="connsiteX42" fmla="*/ 29083 w 609544"/>
              <a:gd name="connsiteY42" fmla="*/ 608627 h 608627"/>
              <a:gd name="connsiteX43" fmla="*/ 0 w 609544"/>
              <a:gd name="connsiteY43" fmla="*/ 579416 h 608627"/>
              <a:gd name="connsiteX44" fmla="*/ 0 w 609544"/>
              <a:gd name="connsiteY44" fmla="*/ 29211 h 608627"/>
              <a:gd name="connsiteX45" fmla="*/ 29083 w 609544"/>
              <a:gd name="connsiteY45" fmla="*/ 0 h 60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09544" h="608627">
                <a:moveTo>
                  <a:pt x="244898" y="449008"/>
                </a:moveTo>
                <a:lnTo>
                  <a:pt x="462378" y="449008"/>
                </a:lnTo>
                <a:cubicBezTo>
                  <a:pt x="473045" y="449008"/>
                  <a:pt x="481820" y="457766"/>
                  <a:pt x="481820" y="468414"/>
                </a:cubicBezTo>
                <a:cubicBezTo>
                  <a:pt x="481820" y="479233"/>
                  <a:pt x="473045" y="487819"/>
                  <a:pt x="462378" y="487819"/>
                </a:cubicBezTo>
                <a:lnTo>
                  <a:pt x="244898" y="487819"/>
                </a:lnTo>
                <a:cubicBezTo>
                  <a:pt x="234231" y="487819"/>
                  <a:pt x="225456" y="479233"/>
                  <a:pt x="225456" y="468414"/>
                </a:cubicBezTo>
                <a:cubicBezTo>
                  <a:pt x="225456" y="457766"/>
                  <a:pt x="234231" y="449008"/>
                  <a:pt x="244898" y="449008"/>
                </a:cubicBezTo>
                <a:close/>
                <a:moveTo>
                  <a:pt x="95193" y="428191"/>
                </a:moveTo>
                <a:lnTo>
                  <a:pt x="175849" y="428191"/>
                </a:lnTo>
                <a:lnTo>
                  <a:pt x="175849" y="508777"/>
                </a:lnTo>
                <a:lnTo>
                  <a:pt x="95193" y="508777"/>
                </a:lnTo>
                <a:close/>
                <a:moveTo>
                  <a:pt x="244898" y="293693"/>
                </a:moveTo>
                <a:lnTo>
                  <a:pt x="462378" y="293693"/>
                </a:lnTo>
                <a:cubicBezTo>
                  <a:pt x="473045" y="293693"/>
                  <a:pt x="481820" y="302451"/>
                  <a:pt x="481820" y="313098"/>
                </a:cubicBezTo>
                <a:cubicBezTo>
                  <a:pt x="481820" y="323917"/>
                  <a:pt x="473045" y="332504"/>
                  <a:pt x="462378" y="332504"/>
                </a:cubicBezTo>
                <a:lnTo>
                  <a:pt x="244898" y="332504"/>
                </a:lnTo>
                <a:cubicBezTo>
                  <a:pt x="234231" y="332504"/>
                  <a:pt x="225456" y="323917"/>
                  <a:pt x="225456" y="313098"/>
                </a:cubicBezTo>
                <a:cubicBezTo>
                  <a:pt x="225456" y="302451"/>
                  <a:pt x="234231" y="293693"/>
                  <a:pt x="244898" y="293693"/>
                </a:cubicBezTo>
                <a:close/>
                <a:moveTo>
                  <a:pt x="95193" y="272877"/>
                </a:moveTo>
                <a:lnTo>
                  <a:pt x="175849" y="272877"/>
                </a:lnTo>
                <a:lnTo>
                  <a:pt x="175849" y="353463"/>
                </a:lnTo>
                <a:lnTo>
                  <a:pt x="95193" y="353463"/>
                </a:lnTo>
                <a:close/>
                <a:moveTo>
                  <a:pt x="244898" y="138308"/>
                </a:moveTo>
                <a:lnTo>
                  <a:pt x="462378" y="138308"/>
                </a:lnTo>
                <a:cubicBezTo>
                  <a:pt x="473045" y="138308"/>
                  <a:pt x="481820" y="147082"/>
                  <a:pt x="481820" y="157749"/>
                </a:cubicBezTo>
                <a:cubicBezTo>
                  <a:pt x="481820" y="168588"/>
                  <a:pt x="473045" y="177190"/>
                  <a:pt x="462378" y="177190"/>
                </a:cubicBezTo>
                <a:lnTo>
                  <a:pt x="244898" y="177190"/>
                </a:lnTo>
                <a:cubicBezTo>
                  <a:pt x="234231" y="177190"/>
                  <a:pt x="225456" y="168588"/>
                  <a:pt x="225456" y="157749"/>
                </a:cubicBezTo>
                <a:cubicBezTo>
                  <a:pt x="225456" y="147082"/>
                  <a:pt x="234231" y="138308"/>
                  <a:pt x="244898" y="138308"/>
                </a:cubicBezTo>
                <a:close/>
                <a:moveTo>
                  <a:pt x="95193" y="117562"/>
                </a:moveTo>
                <a:lnTo>
                  <a:pt x="175849" y="117562"/>
                </a:lnTo>
                <a:lnTo>
                  <a:pt x="175849" y="198148"/>
                </a:lnTo>
                <a:lnTo>
                  <a:pt x="95193" y="198148"/>
                </a:lnTo>
                <a:close/>
                <a:moveTo>
                  <a:pt x="58339" y="58251"/>
                </a:moveTo>
                <a:lnTo>
                  <a:pt x="58339" y="550376"/>
                </a:lnTo>
                <a:lnTo>
                  <a:pt x="551205" y="550376"/>
                </a:lnTo>
                <a:lnTo>
                  <a:pt x="551205" y="58251"/>
                </a:lnTo>
                <a:close/>
                <a:moveTo>
                  <a:pt x="29083" y="0"/>
                </a:moveTo>
                <a:lnTo>
                  <a:pt x="580289" y="0"/>
                </a:lnTo>
                <a:cubicBezTo>
                  <a:pt x="596465" y="0"/>
                  <a:pt x="609544" y="13059"/>
                  <a:pt x="609544" y="29211"/>
                </a:cubicBezTo>
                <a:lnTo>
                  <a:pt x="609544" y="579416"/>
                </a:lnTo>
                <a:cubicBezTo>
                  <a:pt x="609544" y="595568"/>
                  <a:pt x="596465" y="608627"/>
                  <a:pt x="580289" y="608627"/>
                </a:cubicBezTo>
                <a:lnTo>
                  <a:pt x="29083" y="608627"/>
                </a:lnTo>
                <a:cubicBezTo>
                  <a:pt x="13079" y="608627"/>
                  <a:pt x="0" y="595568"/>
                  <a:pt x="0" y="579416"/>
                </a:cubicBezTo>
                <a:lnTo>
                  <a:pt x="0" y="29211"/>
                </a:lnTo>
                <a:cubicBezTo>
                  <a:pt x="0" y="13059"/>
                  <a:pt x="13079" y="0"/>
                  <a:pt x="2908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sym typeface="+mn-lt"/>
            </a:endParaRPr>
          </a:p>
        </p:txBody>
      </p:sp>
      <p:sp>
        <p:nvSpPr>
          <p:cNvPr id="39" name="iconfont-10499-5121525"/>
          <p:cNvSpPr>
            <a:spLocks noChangeAspect="1"/>
          </p:cNvSpPr>
          <p:nvPr>
            <p:custDataLst>
              <p:tags r:id="rId25"/>
            </p:custDataLst>
          </p:nvPr>
        </p:nvSpPr>
        <p:spPr>
          <a:xfrm>
            <a:off x="5918368" y="5412170"/>
            <a:ext cx="347125" cy="305387"/>
          </a:xfrm>
          <a:custGeom>
            <a:avLst/>
            <a:gdLst>
              <a:gd name="T0" fmla="*/ 9125 w 11208"/>
              <a:gd name="T1" fmla="*/ 4533 h 9861"/>
              <a:gd name="T2" fmla="*/ 4287 w 11208"/>
              <a:gd name="T3" fmla="*/ 4533 h 9861"/>
              <a:gd name="T4" fmla="*/ 4022 w 11208"/>
              <a:gd name="T5" fmla="*/ 4798 h 9861"/>
              <a:gd name="T6" fmla="*/ 4287 w 11208"/>
              <a:gd name="T7" fmla="*/ 5063 h 9861"/>
              <a:gd name="T8" fmla="*/ 9125 w 11208"/>
              <a:gd name="T9" fmla="*/ 5063 h 9861"/>
              <a:gd name="T10" fmla="*/ 9390 w 11208"/>
              <a:gd name="T11" fmla="*/ 4798 h 9861"/>
              <a:gd name="T12" fmla="*/ 9125 w 11208"/>
              <a:gd name="T13" fmla="*/ 4533 h 9861"/>
              <a:gd name="T14" fmla="*/ 9125 w 11208"/>
              <a:gd name="T15" fmla="*/ 6759 h 9861"/>
              <a:gd name="T16" fmla="*/ 4287 w 11208"/>
              <a:gd name="T17" fmla="*/ 6759 h 9861"/>
              <a:gd name="T18" fmla="*/ 4022 w 11208"/>
              <a:gd name="T19" fmla="*/ 7024 h 9861"/>
              <a:gd name="T20" fmla="*/ 4287 w 11208"/>
              <a:gd name="T21" fmla="*/ 7289 h 9861"/>
              <a:gd name="T22" fmla="*/ 9125 w 11208"/>
              <a:gd name="T23" fmla="*/ 7289 h 9861"/>
              <a:gd name="T24" fmla="*/ 9390 w 11208"/>
              <a:gd name="T25" fmla="*/ 7024 h 9861"/>
              <a:gd name="T26" fmla="*/ 9125 w 11208"/>
              <a:gd name="T27" fmla="*/ 6759 h 9861"/>
              <a:gd name="T28" fmla="*/ 10514 w 11208"/>
              <a:gd name="T29" fmla="*/ 1614 h 9861"/>
              <a:gd name="T30" fmla="*/ 7043 w 11208"/>
              <a:gd name="T31" fmla="*/ 1614 h 9861"/>
              <a:gd name="T32" fmla="*/ 6982 w 11208"/>
              <a:gd name="T33" fmla="*/ 1450 h 9861"/>
              <a:gd name="T34" fmla="*/ 5185 w 11208"/>
              <a:gd name="T35" fmla="*/ 0 h 9861"/>
              <a:gd name="T36" fmla="*/ 694 w 11208"/>
              <a:gd name="T37" fmla="*/ 0 h 9861"/>
              <a:gd name="T38" fmla="*/ 0 w 11208"/>
              <a:gd name="T39" fmla="*/ 674 h 9861"/>
              <a:gd name="T40" fmla="*/ 0 w 11208"/>
              <a:gd name="T41" fmla="*/ 9188 h 9861"/>
              <a:gd name="T42" fmla="*/ 694 w 11208"/>
              <a:gd name="T43" fmla="*/ 9861 h 9861"/>
              <a:gd name="T44" fmla="*/ 10514 w 11208"/>
              <a:gd name="T45" fmla="*/ 9861 h 9861"/>
              <a:gd name="T46" fmla="*/ 11208 w 11208"/>
              <a:gd name="T47" fmla="*/ 9188 h 9861"/>
              <a:gd name="T48" fmla="*/ 11208 w 11208"/>
              <a:gd name="T49" fmla="*/ 2288 h 9861"/>
              <a:gd name="T50" fmla="*/ 10514 w 11208"/>
              <a:gd name="T51" fmla="*/ 1614 h 9861"/>
              <a:gd name="T52" fmla="*/ 694 w 11208"/>
              <a:gd name="T53" fmla="*/ 981 h 9861"/>
              <a:gd name="T54" fmla="*/ 1654 w 11208"/>
              <a:gd name="T55" fmla="*/ 532 h 9861"/>
              <a:gd name="T56" fmla="*/ 4430 w 11208"/>
              <a:gd name="T57" fmla="*/ 532 h 9861"/>
              <a:gd name="T58" fmla="*/ 6145 w 11208"/>
              <a:gd name="T59" fmla="*/ 1186 h 9861"/>
              <a:gd name="T60" fmla="*/ 6309 w 11208"/>
              <a:gd name="T61" fmla="*/ 1595 h 9861"/>
              <a:gd name="T62" fmla="*/ 694 w 11208"/>
              <a:gd name="T63" fmla="*/ 1595 h 9861"/>
              <a:gd name="T64" fmla="*/ 694 w 11208"/>
              <a:gd name="T65" fmla="*/ 981 h 9861"/>
              <a:gd name="T66" fmla="*/ 10554 w 11208"/>
              <a:gd name="T67" fmla="*/ 8453 h 9861"/>
              <a:gd name="T68" fmla="*/ 9635 w 11208"/>
              <a:gd name="T69" fmla="*/ 9249 h 9861"/>
              <a:gd name="T70" fmla="*/ 1613 w 11208"/>
              <a:gd name="T71" fmla="*/ 9249 h 9861"/>
              <a:gd name="T72" fmla="*/ 694 w 11208"/>
              <a:gd name="T73" fmla="*/ 8330 h 9861"/>
              <a:gd name="T74" fmla="*/ 694 w 11208"/>
              <a:gd name="T75" fmla="*/ 2246 h 9861"/>
              <a:gd name="T76" fmla="*/ 9799 w 11208"/>
              <a:gd name="T77" fmla="*/ 2246 h 9861"/>
              <a:gd name="T78" fmla="*/ 10554 w 11208"/>
              <a:gd name="T79" fmla="*/ 3165 h 9861"/>
              <a:gd name="T80" fmla="*/ 10554 w 11208"/>
              <a:gd name="T81" fmla="*/ 8453 h 9861"/>
              <a:gd name="T82" fmla="*/ 1816 w 11208"/>
              <a:gd name="T83" fmla="*/ 4329 h 9861"/>
              <a:gd name="T84" fmla="*/ 2674 w 11208"/>
              <a:gd name="T85" fmla="*/ 4329 h 9861"/>
              <a:gd name="T86" fmla="*/ 2674 w 11208"/>
              <a:gd name="T87" fmla="*/ 5186 h 9861"/>
              <a:gd name="T88" fmla="*/ 1816 w 11208"/>
              <a:gd name="T89" fmla="*/ 5186 h 9861"/>
              <a:gd name="T90" fmla="*/ 1816 w 11208"/>
              <a:gd name="T91" fmla="*/ 4329 h 9861"/>
              <a:gd name="T92" fmla="*/ 1816 w 11208"/>
              <a:gd name="T93" fmla="*/ 6595 h 9861"/>
              <a:gd name="T94" fmla="*/ 2674 w 11208"/>
              <a:gd name="T95" fmla="*/ 6595 h 9861"/>
              <a:gd name="T96" fmla="*/ 2674 w 11208"/>
              <a:gd name="T97" fmla="*/ 7453 h 9861"/>
              <a:gd name="T98" fmla="*/ 1816 w 11208"/>
              <a:gd name="T99" fmla="*/ 7453 h 9861"/>
              <a:gd name="T100" fmla="*/ 1816 w 11208"/>
              <a:gd name="T101" fmla="*/ 6595 h 9861"/>
              <a:gd name="T102" fmla="*/ 1816 w 11208"/>
              <a:gd name="T103" fmla="*/ 6595 h 9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08" h="9861">
                <a:moveTo>
                  <a:pt x="9125" y="4533"/>
                </a:moveTo>
                <a:lnTo>
                  <a:pt x="4287" y="4533"/>
                </a:lnTo>
                <a:cubicBezTo>
                  <a:pt x="4144" y="4533"/>
                  <a:pt x="4022" y="4655"/>
                  <a:pt x="4022" y="4798"/>
                </a:cubicBezTo>
                <a:cubicBezTo>
                  <a:pt x="4022" y="4940"/>
                  <a:pt x="4144" y="5063"/>
                  <a:pt x="4287" y="5063"/>
                </a:cubicBezTo>
                <a:lnTo>
                  <a:pt x="9125" y="5063"/>
                </a:lnTo>
                <a:cubicBezTo>
                  <a:pt x="9268" y="5063"/>
                  <a:pt x="9390" y="4940"/>
                  <a:pt x="9390" y="4798"/>
                </a:cubicBezTo>
                <a:cubicBezTo>
                  <a:pt x="9390" y="4635"/>
                  <a:pt x="9268" y="4533"/>
                  <a:pt x="9125" y="4533"/>
                </a:cubicBezTo>
                <a:close/>
                <a:moveTo>
                  <a:pt x="9125" y="6759"/>
                </a:moveTo>
                <a:lnTo>
                  <a:pt x="4287" y="6759"/>
                </a:lnTo>
                <a:cubicBezTo>
                  <a:pt x="4144" y="6759"/>
                  <a:pt x="4022" y="6881"/>
                  <a:pt x="4022" y="7024"/>
                </a:cubicBezTo>
                <a:cubicBezTo>
                  <a:pt x="4022" y="7166"/>
                  <a:pt x="4144" y="7289"/>
                  <a:pt x="4287" y="7289"/>
                </a:cubicBezTo>
                <a:lnTo>
                  <a:pt x="9125" y="7289"/>
                </a:lnTo>
                <a:cubicBezTo>
                  <a:pt x="9268" y="7289"/>
                  <a:pt x="9390" y="7166"/>
                  <a:pt x="9390" y="7024"/>
                </a:cubicBezTo>
                <a:cubicBezTo>
                  <a:pt x="9390" y="6881"/>
                  <a:pt x="9268" y="6759"/>
                  <a:pt x="9125" y="6759"/>
                </a:cubicBezTo>
                <a:close/>
                <a:moveTo>
                  <a:pt x="10514" y="1614"/>
                </a:moveTo>
                <a:lnTo>
                  <a:pt x="7043" y="1614"/>
                </a:lnTo>
                <a:lnTo>
                  <a:pt x="6982" y="1450"/>
                </a:lnTo>
                <a:cubicBezTo>
                  <a:pt x="6573" y="306"/>
                  <a:pt x="5777" y="21"/>
                  <a:pt x="5185" y="0"/>
                </a:cubicBezTo>
                <a:lnTo>
                  <a:pt x="694" y="0"/>
                </a:lnTo>
                <a:cubicBezTo>
                  <a:pt x="307" y="0"/>
                  <a:pt x="0" y="306"/>
                  <a:pt x="0" y="674"/>
                </a:cubicBezTo>
                <a:lnTo>
                  <a:pt x="0" y="9188"/>
                </a:lnTo>
                <a:cubicBezTo>
                  <a:pt x="0" y="9555"/>
                  <a:pt x="307" y="9861"/>
                  <a:pt x="694" y="9861"/>
                </a:cubicBezTo>
                <a:lnTo>
                  <a:pt x="10514" y="9861"/>
                </a:lnTo>
                <a:cubicBezTo>
                  <a:pt x="10902" y="9861"/>
                  <a:pt x="11208" y="9555"/>
                  <a:pt x="11208" y="9188"/>
                </a:cubicBezTo>
                <a:lnTo>
                  <a:pt x="11208" y="2288"/>
                </a:lnTo>
                <a:cubicBezTo>
                  <a:pt x="11208" y="1920"/>
                  <a:pt x="10902" y="1614"/>
                  <a:pt x="10514" y="1614"/>
                </a:cubicBezTo>
                <a:close/>
                <a:moveTo>
                  <a:pt x="694" y="981"/>
                </a:moveTo>
                <a:cubicBezTo>
                  <a:pt x="694" y="450"/>
                  <a:pt x="878" y="532"/>
                  <a:pt x="1654" y="532"/>
                </a:cubicBezTo>
                <a:lnTo>
                  <a:pt x="4430" y="532"/>
                </a:lnTo>
                <a:cubicBezTo>
                  <a:pt x="5614" y="532"/>
                  <a:pt x="5920" y="797"/>
                  <a:pt x="6145" y="1186"/>
                </a:cubicBezTo>
                <a:lnTo>
                  <a:pt x="6309" y="1595"/>
                </a:lnTo>
                <a:lnTo>
                  <a:pt x="694" y="1595"/>
                </a:lnTo>
                <a:lnTo>
                  <a:pt x="694" y="981"/>
                </a:lnTo>
                <a:close/>
                <a:moveTo>
                  <a:pt x="10554" y="8453"/>
                </a:moveTo>
                <a:cubicBezTo>
                  <a:pt x="10554" y="9229"/>
                  <a:pt x="10289" y="9249"/>
                  <a:pt x="9635" y="9249"/>
                </a:cubicBezTo>
                <a:lnTo>
                  <a:pt x="1613" y="9249"/>
                </a:lnTo>
                <a:cubicBezTo>
                  <a:pt x="816" y="9249"/>
                  <a:pt x="694" y="9188"/>
                  <a:pt x="694" y="8330"/>
                </a:cubicBezTo>
                <a:lnTo>
                  <a:pt x="694" y="2246"/>
                </a:lnTo>
                <a:lnTo>
                  <a:pt x="9799" y="2246"/>
                </a:lnTo>
                <a:cubicBezTo>
                  <a:pt x="10657" y="2246"/>
                  <a:pt x="10554" y="2573"/>
                  <a:pt x="10554" y="3165"/>
                </a:cubicBezTo>
                <a:lnTo>
                  <a:pt x="10554" y="8453"/>
                </a:lnTo>
                <a:close/>
                <a:moveTo>
                  <a:pt x="1816" y="4329"/>
                </a:moveTo>
                <a:lnTo>
                  <a:pt x="2674" y="4329"/>
                </a:lnTo>
                <a:lnTo>
                  <a:pt x="2674" y="5186"/>
                </a:lnTo>
                <a:lnTo>
                  <a:pt x="1816" y="5186"/>
                </a:lnTo>
                <a:lnTo>
                  <a:pt x="1816" y="4329"/>
                </a:lnTo>
                <a:close/>
                <a:moveTo>
                  <a:pt x="1816" y="6595"/>
                </a:moveTo>
                <a:lnTo>
                  <a:pt x="2674" y="6595"/>
                </a:lnTo>
                <a:lnTo>
                  <a:pt x="2674" y="7453"/>
                </a:lnTo>
                <a:lnTo>
                  <a:pt x="1816" y="7453"/>
                </a:lnTo>
                <a:lnTo>
                  <a:pt x="1816" y="6595"/>
                </a:lnTo>
                <a:close/>
                <a:moveTo>
                  <a:pt x="1816" y="6595"/>
                </a:move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sym typeface="+mn-lt"/>
            </a:endParaRPr>
          </a:p>
        </p:txBody>
      </p:sp>
      <p:sp>
        <p:nvSpPr>
          <p:cNvPr id="17" name="iconfont-11420-3513168"/>
          <p:cNvSpPr>
            <a:spLocks noChangeAspect="1"/>
          </p:cNvSpPr>
          <p:nvPr>
            <p:custDataLst>
              <p:tags r:id="rId26"/>
            </p:custDataLst>
          </p:nvPr>
        </p:nvSpPr>
        <p:spPr>
          <a:xfrm>
            <a:off x="4389453" y="3834901"/>
            <a:ext cx="293002" cy="293002"/>
          </a:xfrm>
          <a:custGeom>
            <a:avLst/>
            <a:gdLst>
              <a:gd name="T0" fmla="*/ 11886 w 12800"/>
              <a:gd name="T1" fmla="*/ 914 h 12800"/>
              <a:gd name="T2" fmla="*/ 11886 w 12800"/>
              <a:gd name="T3" fmla="*/ 2743 h 12800"/>
              <a:gd name="T4" fmla="*/ 914 w 12800"/>
              <a:gd name="T5" fmla="*/ 2743 h 12800"/>
              <a:gd name="T6" fmla="*/ 914 w 12800"/>
              <a:gd name="T7" fmla="*/ 914 h 12800"/>
              <a:gd name="T8" fmla="*/ 11886 w 12800"/>
              <a:gd name="T9" fmla="*/ 914 h 12800"/>
              <a:gd name="T10" fmla="*/ 11886 w 12800"/>
              <a:gd name="T11" fmla="*/ 0 h 12800"/>
              <a:gd name="T12" fmla="*/ 914 w 12800"/>
              <a:gd name="T13" fmla="*/ 0 h 12800"/>
              <a:gd name="T14" fmla="*/ 0 w 12800"/>
              <a:gd name="T15" fmla="*/ 914 h 12800"/>
              <a:gd name="T16" fmla="*/ 0 w 12800"/>
              <a:gd name="T17" fmla="*/ 2743 h 12800"/>
              <a:gd name="T18" fmla="*/ 914 w 12800"/>
              <a:gd name="T19" fmla="*/ 3657 h 12800"/>
              <a:gd name="T20" fmla="*/ 11886 w 12800"/>
              <a:gd name="T21" fmla="*/ 3657 h 12800"/>
              <a:gd name="T22" fmla="*/ 12800 w 12800"/>
              <a:gd name="T23" fmla="*/ 2743 h 12800"/>
              <a:gd name="T24" fmla="*/ 12800 w 12800"/>
              <a:gd name="T25" fmla="*/ 914 h 12800"/>
              <a:gd name="T26" fmla="*/ 11886 w 12800"/>
              <a:gd name="T27" fmla="*/ 0 h 12800"/>
              <a:gd name="T28" fmla="*/ 11886 w 12800"/>
              <a:gd name="T29" fmla="*/ 5486 h 12800"/>
              <a:gd name="T30" fmla="*/ 11886 w 12800"/>
              <a:gd name="T31" fmla="*/ 7314 h 12800"/>
              <a:gd name="T32" fmla="*/ 914 w 12800"/>
              <a:gd name="T33" fmla="*/ 7314 h 12800"/>
              <a:gd name="T34" fmla="*/ 914 w 12800"/>
              <a:gd name="T35" fmla="*/ 5486 h 12800"/>
              <a:gd name="T36" fmla="*/ 11886 w 12800"/>
              <a:gd name="T37" fmla="*/ 5486 h 12800"/>
              <a:gd name="T38" fmla="*/ 11886 w 12800"/>
              <a:gd name="T39" fmla="*/ 4571 h 12800"/>
              <a:gd name="T40" fmla="*/ 914 w 12800"/>
              <a:gd name="T41" fmla="*/ 4571 h 12800"/>
              <a:gd name="T42" fmla="*/ 0 w 12800"/>
              <a:gd name="T43" fmla="*/ 5486 h 12800"/>
              <a:gd name="T44" fmla="*/ 0 w 12800"/>
              <a:gd name="T45" fmla="*/ 7314 h 12800"/>
              <a:gd name="T46" fmla="*/ 914 w 12800"/>
              <a:gd name="T47" fmla="*/ 8229 h 12800"/>
              <a:gd name="T48" fmla="*/ 11886 w 12800"/>
              <a:gd name="T49" fmla="*/ 8229 h 12800"/>
              <a:gd name="T50" fmla="*/ 12800 w 12800"/>
              <a:gd name="T51" fmla="*/ 7314 h 12800"/>
              <a:gd name="T52" fmla="*/ 12800 w 12800"/>
              <a:gd name="T53" fmla="*/ 5486 h 12800"/>
              <a:gd name="T54" fmla="*/ 11886 w 12800"/>
              <a:gd name="T55" fmla="*/ 4571 h 12800"/>
              <a:gd name="T56" fmla="*/ 11886 w 12800"/>
              <a:gd name="T57" fmla="*/ 10057 h 12800"/>
              <a:gd name="T58" fmla="*/ 11886 w 12800"/>
              <a:gd name="T59" fmla="*/ 11886 h 12800"/>
              <a:gd name="T60" fmla="*/ 914 w 12800"/>
              <a:gd name="T61" fmla="*/ 11886 h 12800"/>
              <a:gd name="T62" fmla="*/ 914 w 12800"/>
              <a:gd name="T63" fmla="*/ 10057 h 12800"/>
              <a:gd name="T64" fmla="*/ 11886 w 12800"/>
              <a:gd name="T65" fmla="*/ 10057 h 12800"/>
              <a:gd name="T66" fmla="*/ 11886 w 12800"/>
              <a:gd name="T67" fmla="*/ 9143 h 12800"/>
              <a:gd name="T68" fmla="*/ 914 w 12800"/>
              <a:gd name="T69" fmla="*/ 9143 h 12800"/>
              <a:gd name="T70" fmla="*/ 0 w 12800"/>
              <a:gd name="T71" fmla="*/ 10057 h 12800"/>
              <a:gd name="T72" fmla="*/ 0 w 12800"/>
              <a:gd name="T73" fmla="*/ 11886 h 12800"/>
              <a:gd name="T74" fmla="*/ 914 w 12800"/>
              <a:gd name="T75" fmla="*/ 12800 h 12800"/>
              <a:gd name="T76" fmla="*/ 11886 w 12800"/>
              <a:gd name="T77" fmla="*/ 12800 h 12800"/>
              <a:gd name="T78" fmla="*/ 12800 w 12800"/>
              <a:gd name="T79" fmla="*/ 11886 h 12800"/>
              <a:gd name="T80" fmla="*/ 12800 w 12800"/>
              <a:gd name="T81" fmla="*/ 10057 h 12800"/>
              <a:gd name="T82" fmla="*/ 11886 w 12800"/>
              <a:gd name="T83" fmla="*/ 9143 h 12800"/>
              <a:gd name="T84" fmla="*/ 2286 w 12800"/>
              <a:gd name="T85" fmla="*/ 1371 h 12800"/>
              <a:gd name="T86" fmla="*/ 2743 w 12800"/>
              <a:gd name="T87" fmla="*/ 1829 h 12800"/>
              <a:gd name="T88" fmla="*/ 2286 w 12800"/>
              <a:gd name="T89" fmla="*/ 2286 h 12800"/>
              <a:gd name="T90" fmla="*/ 1829 w 12800"/>
              <a:gd name="T91" fmla="*/ 1829 h 12800"/>
              <a:gd name="T92" fmla="*/ 2286 w 12800"/>
              <a:gd name="T93" fmla="*/ 1371 h 12800"/>
              <a:gd name="T94" fmla="*/ 2286 w 12800"/>
              <a:gd name="T95" fmla="*/ 5943 h 12800"/>
              <a:gd name="T96" fmla="*/ 2743 w 12800"/>
              <a:gd name="T97" fmla="*/ 6400 h 12800"/>
              <a:gd name="T98" fmla="*/ 2286 w 12800"/>
              <a:gd name="T99" fmla="*/ 6857 h 12800"/>
              <a:gd name="T100" fmla="*/ 1829 w 12800"/>
              <a:gd name="T101" fmla="*/ 6400 h 12800"/>
              <a:gd name="T102" fmla="*/ 2286 w 12800"/>
              <a:gd name="T103" fmla="*/ 5943 h 12800"/>
              <a:gd name="T104" fmla="*/ 2286 w 12800"/>
              <a:gd name="T105" fmla="*/ 10514 h 12800"/>
              <a:gd name="T106" fmla="*/ 4114 w 12800"/>
              <a:gd name="T107" fmla="*/ 10514 h 12800"/>
              <a:gd name="T108" fmla="*/ 4571 w 12800"/>
              <a:gd name="T109" fmla="*/ 10971 h 12800"/>
              <a:gd name="T110" fmla="*/ 4114 w 12800"/>
              <a:gd name="T111" fmla="*/ 11429 h 12800"/>
              <a:gd name="T112" fmla="*/ 2286 w 12800"/>
              <a:gd name="T113" fmla="*/ 11429 h 12800"/>
              <a:gd name="T114" fmla="*/ 1829 w 12800"/>
              <a:gd name="T115" fmla="*/ 10971 h 12800"/>
              <a:gd name="T116" fmla="*/ 2286 w 12800"/>
              <a:gd name="T117" fmla="*/ 10514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00" h="12800">
                <a:moveTo>
                  <a:pt x="11886" y="914"/>
                </a:moveTo>
                <a:lnTo>
                  <a:pt x="11886" y="2743"/>
                </a:lnTo>
                <a:lnTo>
                  <a:pt x="914" y="2743"/>
                </a:lnTo>
                <a:lnTo>
                  <a:pt x="914" y="914"/>
                </a:lnTo>
                <a:lnTo>
                  <a:pt x="11886" y="914"/>
                </a:lnTo>
                <a:close/>
                <a:moveTo>
                  <a:pt x="11886" y="0"/>
                </a:moveTo>
                <a:lnTo>
                  <a:pt x="914" y="0"/>
                </a:lnTo>
                <a:cubicBezTo>
                  <a:pt x="366" y="0"/>
                  <a:pt x="0" y="366"/>
                  <a:pt x="0" y="914"/>
                </a:cubicBezTo>
                <a:lnTo>
                  <a:pt x="0" y="2743"/>
                </a:lnTo>
                <a:cubicBezTo>
                  <a:pt x="0" y="3291"/>
                  <a:pt x="366" y="3657"/>
                  <a:pt x="914" y="3657"/>
                </a:cubicBezTo>
                <a:lnTo>
                  <a:pt x="11886" y="3657"/>
                </a:lnTo>
                <a:cubicBezTo>
                  <a:pt x="12434" y="3657"/>
                  <a:pt x="12800" y="3291"/>
                  <a:pt x="12800" y="2743"/>
                </a:cubicBezTo>
                <a:lnTo>
                  <a:pt x="12800" y="914"/>
                </a:lnTo>
                <a:cubicBezTo>
                  <a:pt x="12800" y="366"/>
                  <a:pt x="12434" y="0"/>
                  <a:pt x="11886" y="0"/>
                </a:cubicBezTo>
                <a:close/>
                <a:moveTo>
                  <a:pt x="11886" y="5486"/>
                </a:moveTo>
                <a:lnTo>
                  <a:pt x="11886" y="7314"/>
                </a:lnTo>
                <a:lnTo>
                  <a:pt x="914" y="7314"/>
                </a:lnTo>
                <a:lnTo>
                  <a:pt x="914" y="5486"/>
                </a:lnTo>
                <a:lnTo>
                  <a:pt x="11886" y="5486"/>
                </a:lnTo>
                <a:close/>
                <a:moveTo>
                  <a:pt x="11886" y="4571"/>
                </a:moveTo>
                <a:lnTo>
                  <a:pt x="914" y="4571"/>
                </a:lnTo>
                <a:cubicBezTo>
                  <a:pt x="366" y="4571"/>
                  <a:pt x="0" y="4937"/>
                  <a:pt x="0" y="5486"/>
                </a:cubicBezTo>
                <a:lnTo>
                  <a:pt x="0" y="7314"/>
                </a:lnTo>
                <a:cubicBezTo>
                  <a:pt x="0" y="7863"/>
                  <a:pt x="366" y="8229"/>
                  <a:pt x="914" y="8229"/>
                </a:cubicBezTo>
                <a:lnTo>
                  <a:pt x="11886" y="8229"/>
                </a:lnTo>
                <a:cubicBezTo>
                  <a:pt x="12434" y="8229"/>
                  <a:pt x="12800" y="7863"/>
                  <a:pt x="12800" y="7314"/>
                </a:cubicBezTo>
                <a:lnTo>
                  <a:pt x="12800" y="5486"/>
                </a:lnTo>
                <a:cubicBezTo>
                  <a:pt x="12800" y="4937"/>
                  <a:pt x="12434" y="4571"/>
                  <a:pt x="11886" y="4571"/>
                </a:cubicBezTo>
                <a:close/>
                <a:moveTo>
                  <a:pt x="11886" y="10057"/>
                </a:moveTo>
                <a:lnTo>
                  <a:pt x="11886" y="11886"/>
                </a:lnTo>
                <a:lnTo>
                  <a:pt x="914" y="11886"/>
                </a:lnTo>
                <a:lnTo>
                  <a:pt x="914" y="10057"/>
                </a:lnTo>
                <a:lnTo>
                  <a:pt x="11886" y="10057"/>
                </a:lnTo>
                <a:close/>
                <a:moveTo>
                  <a:pt x="11886" y="9143"/>
                </a:moveTo>
                <a:lnTo>
                  <a:pt x="914" y="9143"/>
                </a:lnTo>
                <a:cubicBezTo>
                  <a:pt x="366" y="9143"/>
                  <a:pt x="0" y="9509"/>
                  <a:pt x="0" y="10057"/>
                </a:cubicBezTo>
                <a:lnTo>
                  <a:pt x="0" y="11886"/>
                </a:lnTo>
                <a:cubicBezTo>
                  <a:pt x="0" y="12434"/>
                  <a:pt x="366" y="12800"/>
                  <a:pt x="914" y="12800"/>
                </a:cubicBezTo>
                <a:lnTo>
                  <a:pt x="11886" y="12800"/>
                </a:lnTo>
                <a:cubicBezTo>
                  <a:pt x="12434" y="12800"/>
                  <a:pt x="12800" y="12434"/>
                  <a:pt x="12800" y="11886"/>
                </a:cubicBezTo>
                <a:lnTo>
                  <a:pt x="12800" y="10057"/>
                </a:lnTo>
                <a:cubicBezTo>
                  <a:pt x="12800" y="9509"/>
                  <a:pt x="12434" y="9143"/>
                  <a:pt x="11886" y="9143"/>
                </a:cubicBezTo>
                <a:close/>
                <a:moveTo>
                  <a:pt x="2286" y="1371"/>
                </a:moveTo>
                <a:cubicBezTo>
                  <a:pt x="2560" y="1371"/>
                  <a:pt x="2743" y="1554"/>
                  <a:pt x="2743" y="1829"/>
                </a:cubicBezTo>
                <a:cubicBezTo>
                  <a:pt x="2743" y="2103"/>
                  <a:pt x="2560" y="2286"/>
                  <a:pt x="2286" y="2286"/>
                </a:cubicBezTo>
                <a:cubicBezTo>
                  <a:pt x="2011" y="2286"/>
                  <a:pt x="1829" y="2103"/>
                  <a:pt x="1829" y="1829"/>
                </a:cubicBezTo>
                <a:cubicBezTo>
                  <a:pt x="1829" y="1554"/>
                  <a:pt x="2011" y="1371"/>
                  <a:pt x="2286" y="1371"/>
                </a:cubicBezTo>
                <a:close/>
                <a:moveTo>
                  <a:pt x="2286" y="5943"/>
                </a:moveTo>
                <a:cubicBezTo>
                  <a:pt x="2560" y="5943"/>
                  <a:pt x="2743" y="6126"/>
                  <a:pt x="2743" y="6400"/>
                </a:cubicBezTo>
                <a:cubicBezTo>
                  <a:pt x="2743" y="6674"/>
                  <a:pt x="2560" y="6857"/>
                  <a:pt x="2286" y="6857"/>
                </a:cubicBezTo>
                <a:cubicBezTo>
                  <a:pt x="2011" y="6857"/>
                  <a:pt x="1829" y="6674"/>
                  <a:pt x="1829" y="6400"/>
                </a:cubicBezTo>
                <a:cubicBezTo>
                  <a:pt x="1829" y="6126"/>
                  <a:pt x="2011" y="5943"/>
                  <a:pt x="2286" y="5943"/>
                </a:cubicBezTo>
                <a:close/>
                <a:moveTo>
                  <a:pt x="2286" y="10514"/>
                </a:moveTo>
                <a:lnTo>
                  <a:pt x="4114" y="10514"/>
                </a:lnTo>
                <a:cubicBezTo>
                  <a:pt x="4389" y="10514"/>
                  <a:pt x="4571" y="10697"/>
                  <a:pt x="4571" y="10971"/>
                </a:cubicBezTo>
                <a:cubicBezTo>
                  <a:pt x="4571" y="11246"/>
                  <a:pt x="4389" y="11429"/>
                  <a:pt x="4114" y="11429"/>
                </a:cubicBezTo>
                <a:lnTo>
                  <a:pt x="2286" y="11429"/>
                </a:lnTo>
                <a:cubicBezTo>
                  <a:pt x="2011" y="11429"/>
                  <a:pt x="1829" y="11246"/>
                  <a:pt x="1829" y="10971"/>
                </a:cubicBezTo>
                <a:cubicBezTo>
                  <a:pt x="1829" y="10697"/>
                  <a:pt x="2011" y="10514"/>
                  <a:pt x="2286" y="1051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par>
                                <p:cTn id="21" presetID="53" presetClass="entr" presetSubtype="16"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p:cTn id="60" dur="500" fill="hold"/>
                                        <p:tgtEl>
                                          <p:spTgt spid="13"/>
                                        </p:tgtEl>
                                        <p:attrNameLst>
                                          <p:attrName>ppt_w</p:attrName>
                                        </p:attrNameLst>
                                      </p:cBhvr>
                                      <p:tavLst>
                                        <p:tav tm="0">
                                          <p:val>
                                            <p:fltVal val="0"/>
                                          </p:val>
                                        </p:tav>
                                        <p:tav tm="100000">
                                          <p:val>
                                            <p:strVal val="#ppt_w"/>
                                          </p:val>
                                        </p:tav>
                                      </p:tavLst>
                                    </p:anim>
                                    <p:anim calcmode="lin" valueType="num">
                                      <p:cBhvr>
                                        <p:cTn id="61" dur="500" fill="hold"/>
                                        <p:tgtEl>
                                          <p:spTgt spid="13"/>
                                        </p:tgtEl>
                                        <p:attrNameLst>
                                          <p:attrName>ppt_h</p:attrName>
                                        </p:attrNameLst>
                                      </p:cBhvr>
                                      <p:tavLst>
                                        <p:tav tm="0">
                                          <p:val>
                                            <p:fltVal val="0"/>
                                          </p:val>
                                        </p:tav>
                                        <p:tav tm="100000">
                                          <p:val>
                                            <p:strVal val="#ppt_h"/>
                                          </p:val>
                                        </p:tav>
                                      </p:tavLst>
                                    </p:anim>
                                    <p:animEffect transition="in" filter="fade">
                                      <p:cBhvr>
                                        <p:cTn id="62" dur="500"/>
                                        <p:tgtEl>
                                          <p:spTgt spid="13"/>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p:cTn id="65" dur="500" fill="hold"/>
                                        <p:tgtEl>
                                          <p:spTgt spid="14"/>
                                        </p:tgtEl>
                                        <p:attrNameLst>
                                          <p:attrName>ppt_w</p:attrName>
                                        </p:attrNameLst>
                                      </p:cBhvr>
                                      <p:tavLst>
                                        <p:tav tm="0">
                                          <p:val>
                                            <p:fltVal val="0"/>
                                          </p:val>
                                        </p:tav>
                                        <p:tav tm="100000">
                                          <p:val>
                                            <p:strVal val="#ppt_w"/>
                                          </p:val>
                                        </p:tav>
                                      </p:tavLst>
                                    </p:anim>
                                    <p:anim calcmode="lin" valueType="num">
                                      <p:cBhvr>
                                        <p:cTn id="66" dur="500" fill="hold"/>
                                        <p:tgtEl>
                                          <p:spTgt spid="14"/>
                                        </p:tgtEl>
                                        <p:attrNameLst>
                                          <p:attrName>ppt_h</p:attrName>
                                        </p:attrNameLst>
                                      </p:cBhvr>
                                      <p:tavLst>
                                        <p:tav tm="0">
                                          <p:val>
                                            <p:fltVal val="0"/>
                                          </p:val>
                                        </p:tav>
                                        <p:tav tm="100000">
                                          <p:val>
                                            <p:strVal val="#ppt_h"/>
                                          </p:val>
                                        </p:tav>
                                      </p:tavLst>
                                    </p:anim>
                                    <p:animEffect transition="in" filter="fade">
                                      <p:cBhvr>
                                        <p:cTn id="67" dur="500"/>
                                        <p:tgtEl>
                                          <p:spTgt spid="14"/>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p:cTn id="70" dur="500" fill="hold"/>
                                        <p:tgtEl>
                                          <p:spTgt spid="15"/>
                                        </p:tgtEl>
                                        <p:attrNameLst>
                                          <p:attrName>ppt_w</p:attrName>
                                        </p:attrNameLst>
                                      </p:cBhvr>
                                      <p:tavLst>
                                        <p:tav tm="0">
                                          <p:val>
                                            <p:fltVal val="0"/>
                                          </p:val>
                                        </p:tav>
                                        <p:tav tm="100000">
                                          <p:val>
                                            <p:strVal val="#ppt_w"/>
                                          </p:val>
                                        </p:tav>
                                      </p:tavLst>
                                    </p:anim>
                                    <p:anim calcmode="lin" valueType="num">
                                      <p:cBhvr>
                                        <p:cTn id="71" dur="500" fill="hold"/>
                                        <p:tgtEl>
                                          <p:spTgt spid="15"/>
                                        </p:tgtEl>
                                        <p:attrNameLst>
                                          <p:attrName>ppt_h</p:attrName>
                                        </p:attrNameLst>
                                      </p:cBhvr>
                                      <p:tavLst>
                                        <p:tav tm="0">
                                          <p:val>
                                            <p:fltVal val="0"/>
                                          </p:val>
                                        </p:tav>
                                        <p:tav tm="100000">
                                          <p:val>
                                            <p:strVal val="#ppt_h"/>
                                          </p:val>
                                        </p:tav>
                                      </p:tavLst>
                                    </p:anim>
                                    <p:animEffect transition="in" filter="fade">
                                      <p:cBhvr>
                                        <p:cTn id="72" dur="500"/>
                                        <p:tgtEl>
                                          <p:spTgt spid="15"/>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Effect transition="in" filter="fade">
                                      <p:cBhvr>
                                        <p:cTn id="77" dur="500"/>
                                        <p:tgtEl>
                                          <p:spTgt spid="16"/>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ntr" presetSubtype="2" fill="hold" nodeType="clickEffect">
                                  <p:stCondLst>
                                    <p:cond delay="0"/>
                                  </p:stCondLst>
                                  <p:childTnLst>
                                    <p:set>
                                      <p:cBhvr>
                                        <p:cTn id="81" dur="1" fill="hold">
                                          <p:stCondLst>
                                            <p:cond delay="0"/>
                                          </p:stCondLst>
                                        </p:cTn>
                                        <p:tgtEl>
                                          <p:spTgt spid="20"/>
                                        </p:tgtEl>
                                        <p:attrNameLst>
                                          <p:attrName>style.visibility</p:attrName>
                                        </p:attrNameLst>
                                      </p:cBhvr>
                                      <p:to>
                                        <p:strVal val="visible"/>
                                      </p:to>
                                    </p:set>
                                    <p:anim calcmode="lin" valueType="num">
                                      <p:cBhvr additive="base">
                                        <p:cTn id="82" dur="500" fill="hold"/>
                                        <p:tgtEl>
                                          <p:spTgt spid="20"/>
                                        </p:tgtEl>
                                        <p:attrNameLst>
                                          <p:attrName>ppt_x</p:attrName>
                                        </p:attrNameLst>
                                      </p:cBhvr>
                                      <p:tavLst>
                                        <p:tav tm="0">
                                          <p:val>
                                            <p:strVal val="1+#ppt_w/2"/>
                                          </p:val>
                                        </p:tav>
                                        <p:tav tm="100000">
                                          <p:val>
                                            <p:strVal val="#ppt_x"/>
                                          </p:val>
                                        </p:tav>
                                      </p:tavLst>
                                    </p:anim>
                                    <p:anim calcmode="lin" valueType="num">
                                      <p:cBhvr additive="base">
                                        <p:cTn id="83" dur="500" fill="hold"/>
                                        <p:tgtEl>
                                          <p:spTgt spid="20"/>
                                        </p:tgtEl>
                                        <p:attrNameLst>
                                          <p:attrName>ppt_y</p:attrName>
                                        </p:attrNameLst>
                                      </p:cBhvr>
                                      <p:tavLst>
                                        <p:tav tm="0">
                                          <p:val>
                                            <p:strVal val="#ppt_y"/>
                                          </p:val>
                                        </p:tav>
                                        <p:tav tm="100000">
                                          <p:val>
                                            <p:strVal val="#ppt_y"/>
                                          </p:val>
                                        </p:tav>
                                      </p:tavLst>
                                    </p:anim>
                                  </p:childTnLst>
                                </p:cTn>
                              </p:par>
                              <p:par>
                                <p:cTn id="84" presetID="2" presetClass="entr" presetSubtype="2" fill="hold" nodeType="withEffect">
                                  <p:stCondLst>
                                    <p:cond delay="0"/>
                                  </p:stCondLst>
                                  <p:childTnLst>
                                    <p:set>
                                      <p:cBhvr>
                                        <p:cTn id="85" dur="1" fill="hold">
                                          <p:stCondLst>
                                            <p:cond delay="0"/>
                                          </p:stCondLst>
                                        </p:cTn>
                                        <p:tgtEl>
                                          <p:spTgt spid="28"/>
                                        </p:tgtEl>
                                        <p:attrNameLst>
                                          <p:attrName>style.visibility</p:attrName>
                                        </p:attrNameLst>
                                      </p:cBhvr>
                                      <p:to>
                                        <p:strVal val="visible"/>
                                      </p:to>
                                    </p:set>
                                    <p:anim calcmode="lin" valueType="num">
                                      <p:cBhvr additive="base">
                                        <p:cTn id="86" dur="500" fill="hold"/>
                                        <p:tgtEl>
                                          <p:spTgt spid="28"/>
                                        </p:tgtEl>
                                        <p:attrNameLst>
                                          <p:attrName>ppt_x</p:attrName>
                                        </p:attrNameLst>
                                      </p:cBhvr>
                                      <p:tavLst>
                                        <p:tav tm="0">
                                          <p:val>
                                            <p:strVal val="1+#ppt_w/2"/>
                                          </p:val>
                                        </p:tav>
                                        <p:tav tm="100000">
                                          <p:val>
                                            <p:strVal val="#ppt_x"/>
                                          </p:val>
                                        </p:tav>
                                      </p:tavLst>
                                    </p:anim>
                                    <p:anim calcmode="lin" valueType="num">
                                      <p:cBhvr additive="base">
                                        <p:cTn id="87" dur="500" fill="hold"/>
                                        <p:tgtEl>
                                          <p:spTgt spid="28"/>
                                        </p:tgtEl>
                                        <p:attrNameLst>
                                          <p:attrName>ppt_y</p:attrName>
                                        </p:attrNameLst>
                                      </p:cBhvr>
                                      <p:tavLst>
                                        <p:tav tm="0">
                                          <p:val>
                                            <p:strVal val="#ppt_y"/>
                                          </p:val>
                                        </p:tav>
                                        <p:tav tm="100000">
                                          <p:val>
                                            <p:strVal val="#ppt_y"/>
                                          </p:val>
                                        </p:tav>
                                      </p:tavLst>
                                    </p:anim>
                                  </p:childTnLst>
                                </p:cTn>
                              </p:par>
                              <p:par>
                                <p:cTn id="88" presetID="2" presetClass="entr" presetSubtype="8" fill="hold" nodeType="withEffect">
                                  <p:stCondLst>
                                    <p:cond delay="0"/>
                                  </p:stCondLst>
                                  <p:childTnLst>
                                    <p:set>
                                      <p:cBhvr>
                                        <p:cTn id="89" dur="1" fill="hold">
                                          <p:stCondLst>
                                            <p:cond delay="0"/>
                                          </p:stCondLst>
                                        </p:cTn>
                                        <p:tgtEl>
                                          <p:spTgt spid="32"/>
                                        </p:tgtEl>
                                        <p:attrNameLst>
                                          <p:attrName>style.visibility</p:attrName>
                                        </p:attrNameLst>
                                      </p:cBhvr>
                                      <p:to>
                                        <p:strVal val="visible"/>
                                      </p:to>
                                    </p:set>
                                    <p:anim calcmode="lin" valueType="num">
                                      <p:cBhvr additive="base">
                                        <p:cTn id="90" dur="500" fill="hold"/>
                                        <p:tgtEl>
                                          <p:spTgt spid="32"/>
                                        </p:tgtEl>
                                        <p:attrNameLst>
                                          <p:attrName>ppt_x</p:attrName>
                                        </p:attrNameLst>
                                      </p:cBhvr>
                                      <p:tavLst>
                                        <p:tav tm="0">
                                          <p:val>
                                            <p:strVal val="0-#ppt_w/2"/>
                                          </p:val>
                                        </p:tav>
                                        <p:tav tm="100000">
                                          <p:val>
                                            <p:strVal val="#ppt_x"/>
                                          </p:val>
                                        </p:tav>
                                      </p:tavLst>
                                    </p:anim>
                                    <p:anim calcmode="lin" valueType="num">
                                      <p:cBhvr additive="base">
                                        <p:cTn id="91" dur="500" fill="hold"/>
                                        <p:tgtEl>
                                          <p:spTgt spid="32"/>
                                        </p:tgtEl>
                                        <p:attrNameLst>
                                          <p:attrName>ppt_y</p:attrName>
                                        </p:attrNameLst>
                                      </p:cBhvr>
                                      <p:tavLst>
                                        <p:tav tm="0">
                                          <p:val>
                                            <p:strVal val="#ppt_y"/>
                                          </p:val>
                                        </p:tav>
                                        <p:tav tm="100000">
                                          <p:val>
                                            <p:strVal val="#ppt_y"/>
                                          </p:val>
                                        </p:tav>
                                      </p:tavLst>
                                    </p:anim>
                                  </p:childTnLst>
                                </p:cTn>
                              </p:par>
                              <p:par>
                                <p:cTn id="92" presetID="2" presetClass="entr" presetSubtype="8" fill="hold" nodeType="withEffect">
                                  <p:stCondLst>
                                    <p:cond delay="0"/>
                                  </p:stCondLst>
                                  <p:childTnLst>
                                    <p:set>
                                      <p:cBhvr>
                                        <p:cTn id="93" dur="1" fill="hold">
                                          <p:stCondLst>
                                            <p:cond delay="0"/>
                                          </p:stCondLst>
                                        </p:cTn>
                                        <p:tgtEl>
                                          <p:spTgt spid="24"/>
                                        </p:tgtEl>
                                        <p:attrNameLst>
                                          <p:attrName>style.visibility</p:attrName>
                                        </p:attrNameLst>
                                      </p:cBhvr>
                                      <p:to>
                                        <p:strVal val="visible"/>
                                      </p:to>
                                    </p:set>
                                    <p:anim calcmode="lin" valueType="num">
                                      <p:cBhvr additive="base">
                                        <p:cTn id="94" dur="500" fill="hold"/>
                                        <p:tgtEl>
                                          <p:spTgt spid="24"/>
                                        </p:tgtEl>
                                        <p:attrNameLst>
                                          <p:attrName>ppt_x</p:attrName>
                                        </p:attrNameLst>
                                      </p:cBhvr>
                                      <p:tavLst>
                                        <p:tav tm="0">
                                          <p:val>
                                            <p:strVal val="0-#ppt_w/2"/>
                                          </p:val>
                                        </p:tav>
                                        <p:tav tm="100000">
                                          <p:val>
                                            <p:strVal val="#ppt_x"/>
                                          </p:val>
                                        </p:tav>
                                      </p:tavLst>
                                    </p:anim>
                                    <p:anim calcmode="lin" valueType="num">
                                      <p:cBhvr additive="base">
                                        <p:cTn id="95" dur="500" fill="hold"/>
                                        <p:tgtEl>
                                          <p:spTgt spid="24"/>
                                        </p:tgtEl>
                                        <p:attrNameLst>
                                          <p:attrName>ppt_y</p:attrName>
                                        </p:attrNameLst>
                                      </p:cBhvr>
                                      <p:tavLst>
                                        <p:tav tm="0">
                                          <p:val>
                                            <p:strVal val="#ppt_y"/>
                                          </p:val>
                                        </p:tav>
                                        <p:tav tm="100000">
                                          <p:val>
                                            <p:strVal val="#ppt_y"/>
                                          </p:val>
                                        </p:tav>
                                      </p:tavLst>
                                    </p:anim>
                                  </p:childTnLst>
                                </p:cTn>
                              </p:par>
                              <p:par>
                                <p:cTn id="96" presetID="21" presetClass="entr" presetSubtype="1"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wheel(1)">
                                      <p:cBhvr>
                                        <p:cTn id="98" dur="2000"/>
                                        <p:tgtEl>
                                          <p:spTgt spid="36"/>
                                        </p:tgtEl>
                                      </p:cBhvr>
                                    </p:animEffect>
                                  </p:childTnLst>
                                </p:cTn>
                              </p:par>
                              <p:par>
                                <p:cTn id="99" presetID="21" presetClass="entr" presetSubtype="1" fill="hold" grpId="0" nodeType="with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wheel(1)">
                                      <p:cBhvr>
                                        <p:cTn id="101" dur="2000"/>
                                        <p:tgtEl>
                                          <p:spTgt spid="37"/>
                                        </p:tgtEl>
                                      </p:cBhvr>
                                    </p:animEffect>
                                  </p:childTnLst>
                                </p:cTn>
                              </p:par>
                              <p:par>
                                <p:cTn id="102" presetID="21" presetClass="entr" presetSubtype="1" fill="hold" grpId="0" nodeType="withEffect">
                                  <p:stCondLst>
                                    <p:cond delay="0"/>
                                  </p:stCondLst>
                                  <p:childTnLst>
                                    <p:set>
                                      <p:cBhvr>
                                        <p:cTn id="103" dur="1" fill="hold">
                                          <p:stCondLst>
                                            <p:cond delay="0"/>
                                          </p:stCondLst>
                                        </p:cTn>
                                        <p:tgtEl>
                                          <p:spTgt spid="38"/>
                                        </p:tgtEl>
                                        <p:attrNameLst>
                                          <p:attrName>style.visibility</p:attrName>
                                        </p:attrNameLst>
                                      </p:cBhvr>
                                      <p:to>
                                        <p:strVal val="visible"/>
                                      </p:to>
                                    </p:set>
                                    <p:animEffect transition="in" filter="wheel(1)">
                                      <p:cBhvr>
                                        <p:cTn id="104" dur="2000"/>
                                        <p:tgtEl>
                                          <p:spTgt spid="38"/>
                                        </p:tgtEl>
                                      </p:cBhvr>
                                    </p:animEffect>
                                  </p:childTnLst>
                                </p:cTn>
                              </p:par>
                              <p:par>
                                <p:cTn id="105" presetID="21" presetClass="entr" presetSubtype="1" fill="hold" grpId="0" nodeType="withEffect">
                                  <p:stCondLst>
                                    <p:cond delay="0"/>
                                  </p:stCondLst>
                                  <p:childTnLst>
                                    <p:set>
                                      <p:cBhvr>
                                        <p:cTn id="106" dur="1" fill="hold">
                                          <p:stCondLst>
                                            <p:cond delay="0"/>
                                          </p:stCondLst>
                                        </p:cTn>
                                        <p:tgtEl>
                                          <p:spTgt spid="39"/>
                                        </p:tgtEl>
                                        <p:attrNameLst>
                                          <p:attrName>style.visibility</p:attrName>
                                        </p:attrNameLst>
                                      </p:cBhvr>
                                      <p:to>
                                        <p:strVal val="visible"/>
                                      </p:to>
                                    </p:set>
                                    <p:animEffect transition="in" filter="wheel(1)">
                                      <p:cBhvr>
                                        <p:cTn id="107" dur="2000"/>
                                        <p:tgtEl>
                                          <p:spTgt spid="39"/>
                                        </p:tgtEl>
                                      </p:cBhvr>
                                    </p:animEffect>
                                  </p:childTnLst>
                                </p:cTn>
                              </p:par>
                              <p:par>
                                <p:cTn id="108" presetID="21" presetClass="entr" presetSubtype="1" fill="hold" grpId="0" nodeType="withEffect">
                                  <p:stCondLst>
                                    <p:cond delay="0"/>
                                  </p:stCondLst>
                                  <p:childTnLst>
                                    <p:set>
                                      <p:cBhvr>
                                        <p:cTn id="109" dur="1" fill="hold">
                                          <p:stCondLst>
                                            <p:cond delay="0"/>
                                          </p:stCondLst>
                                        </p:cTn>
                                        <p:tgtEl>
                                          <p:spTgt spid="17"/>
                                        </p:tgtEl>
                                        <p:attrNameLst>
                                          <p:attrName>style.visibility</p:attrName>
                                        </p:attrNameLst>
                                      </p:cBhvr>
                                      <p:to>
                                        <p:strVal val="visible"/>
                                      </p:to>
                                    </p:set>
                                    <p:animEffect transition="in" filter="wheel(1)">
                                      <p:cBhvr>
                                        <p:cTn id="110"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36" grpId="0" bldLvl="0" animBg="1"/>
      <p:bldP spid="37" grpId="0" bldLvl="0" animBg="1"/>
      <p:bldP spid="38" grpId="0" bldLvl="0" animBg="1"/>
      <p:bldP spid="39" grpId="0" bldLvl="0" animBg="1"/>
      <p:bldP spid="17"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三、人格的类型及其发展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416685" y="984250"/>
            <a:ext cx="3020060" cy="4483100"/>
          </a:xfrm>
          <a:prstGeom prst="rect">
            <a:avLst/>
          </a:prstGeom>
        </p:spPr>
        <p:txBody>
          <a:bodyPr wrap="square">
            <a:noAutofit/>
          </a:bodyPr>
          <a:p>
            <a:pPr algn="just">
              <a:lnSpc>
                <a:spcPct val="150000"/>
              </a:lnSpc>
              <a:spcBef>
                <a:spcPts val="0"/>
              </a:spcBef>
              <a:buClrTx/>
              <a:buSzTx/>
              <a:buFontTx/>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三</a:t>
            </a: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a:t>
            </a:r>
            <a:r>
              <a:rPr lang="zh-CN"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性格</a:t>
            </a: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及其分类</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性格是指个人的品行道德和风格。它是人格结构的重要组成部分之一；是个人有关社会规范、伦理道德方面的各种习性的总称；是不易改变的、稳定的心理品质，如诚实、坚贞、奸险、乖戾等可作善恶、好坏、是非等价值评价的心理品质。</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7" name="组合 6"/>
          <p:cNvGrpSpPr/>
          <p:nvPr/>
        </p:nvGrpSpPr>
        <p:grpSpPr>
          <a:xfrm>
            <a:off x="5250617" y="1398414"/>
            <a:ext cx="2505060" cy="730257"/>
            <a:chOff x="1125646" y="2180481"/>
            <a:chExt cx="2505060" cy="730257"/>
          </a:xfrm>
        </p:grpSpPr>
        <p:grpSp>
          <p:nvGrpSpPr>
            <p:cNvPr id="18" name="组合 17"/>
            <p:cNvGrpSpPr/>
            <p:nvPr/>
          </p:nvGrpSpPr>
          <p:grpSpPr>
            <a:xfrm>
              <a:off x="1125646" y="2180481"/>
              <a:ext cx="2505060" cy="730257"/>
              <a:chOff x="1125646" y="1942725"/>
              <a:chExt cx="2505060" cy="968013"/>
            </a:xfrm>
          </p:grpSpPr>
          <p:sp>
            <p:nvSpPr>
              <p:cNvPr id="19" name="任意多边形: 形状 63"/>
              <p:cNvSpPr/>
              <p:nvPr/>
            </p:nvSpPr>
            <p:spPr>
              <a:xfrm>
                <a:off x="1125646" y="1942725"/>
                <a:ext cx="2505060" cy="968013"/>
              </a:xfrm>
              <a:custGeom>
                <a:avLst/>
                <a:gdLst>
                  <a:gd name="connsiteX0" fmla="*/ 465071 w 9728201"/>
                  <a:gd name="connsiteY0" fmla="*/ 0 h 3759200"/>
                  <a:gd name="connsiteX1" fmla="*/ 525423 w 9728201"/>
                  <a:gd name="connsiteY1" fmla="*/ 0 h 3759200"/>
                  <a:gd name="connsiteX2" fmla="*/ 8809076 w 9728201"/>
                  <a:gd name="connsiteY2" fmla="*/ 0 h 3759200"/>
                  <a:gd name="connsiteX3" fmla="*/ 9263129 w 9728201"/>
                  <a:gd name="connsiteY3" fmla="*/ 0 h 3759200"/>
                  <a:gd name="connsiteX4" fmla="*/ 9728200 w 9728201"/>
                  <a:gd name="connsiteY4" fmla="*/ 465071 h 3759200"/>
                  <a:gd name="connsiteX5" fmla="*/ 9728200 w 9728201"/>
                  <a:gd name="connsiteY5" fmla="*/ 2862329 h 3759200"/>
                  <a:gd name="connsiteX6" fmla="*/ 9726657 w 9728201"/>
                  <a:gd name="connsiteY6" fmla="*/ 2877640 h 3759200"/>
                  <a:gd name="connsiteX7" fmla="*/ 9728201 w 9728201"/>
                  <a:gd name="connsiteY7" fmla="*/ 2875854 h 3759200"/>
                  <a:gd name="connsiteX8" fmla="*/ 9728201 w 9728201"/>
                  <a:gd name="connsiteY8" fmla="*/ 2909922 h 3759200"/>
                  <a:gd name="connsiteX9" fmla="*/ 8878923 w 9728201"/>
                  <a:gd name="connsiteY9" fmla="*/ 3759200 h 3759200"/>
                  <a:gd name="connsiteX10" fmla="*/ 8809076 w 9728201"/>
                  <a:gd name="connsiteY10" fmla="*/ 3759200 h 3759200"/>
                  <a:gd name="connsiteX11" fmla="*/ 8790674 w 9728201"/>
                  <a:gd name="connsiteY11" fmla="*/ 3759200 h 3759200"/>
                  <a:gd name="connsiteX12" fmla="*/ 525423 w 9728201"/>
                  <a:gd name="connsiteY12" fmla="*/ 3759200 h 3759200"/>
                  <a:gd name="connsiteX13" fmla="*/ 0 w 9728201"/>
                  <a:gd name="connsiteY13" fmla="*/ 3233777 h 3759200"/>
                  <a:gd name="connsiteX14" fmla="*/ 0 w 9728201"/>
                  <a:gd name="connsiteY14" fmla="*/ 525423 h 3759200"/>
                  <a:gd name="connsiteX15" fmla="*/ 0 w 9728201"/>
                  <a:gd name="connsiteY15" fmla="*/ 525422 h 3759200"/>
                  <a:gd name="connsiteX16" fmla="*/ 0 w 9728201"/>
                  <a:gd name="connsiteY16" fmla="*/ 465071 h 3759200"/>
                  <a:gd name="connsiteX17" fmla="*/ 465071 w 9728201"/>
                  <a:gd name="connsiteY17"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728201" h="3759200">
                    <a:moveTo>
                      <a:pt x="465071" y="0"/>
                    </a:moveTo>
                    <a:lnTo>
                      <a:pt x="525423" y="0"/>
                    </a:lnTo>
                    <a:lnTo>
                      <a:pt x="8809076" y="0"/>
                    </a:lnTo>
                    <a:lnTo>
                      <a:pt x="9263129" y="0"/>
                    </a:lnTo>
                    <a:cubicBezTo>
                      <a:pt x="9519981" y="0"/>
                      <a:pt x="9728200" y="208219"/>
                      <a:pt x="9728200" y="465071"/>
                    </a:cubicBezTo>
                    <a:lnTo>
                      <a:pt x="9728200" y="2862329"/>
                    </a:lnTo>
                    <a:lnTo>
                      <a:pt x="9726657" y="2877640"/>
                    </a:lnTo>
                    <a:lnTo>
                      <a:pt x="9728201" y="2875854"/>
                    </a:lnTo>
                    <a:lnTo>
                      <a:pt x="9728201" y="2909922"/>
                    </a:lnTo>
                    <a:cubicBezTo>
                      <a:pt x="9728201" y="3378965"/>
                      <a:pt x="9347966" y="3759200"/>
                      <a:pt x="8878923" y="3759200"/>
                    </a:cubicBezTo>
                    <a:lnTo>
                      <a:pt x="8809076" y="3759200"/>
                    </a:lnTo>
                    <a:lnTo>
                      <a:pt x="8790674" y="3759200"/>
                    </a:lnTo>
                    <a:lnTo>
                      <a:pt x="525423" y="3759200"/>
                    </a:lnTo>
                    <a:cubicBezTo>
                      <a:pt x="235240" y="3759200"/>
                      <a:pt x="0" y="3523960"/>
                      <a:pt x="0" y="3233777"/>
                    </a:cubicBezTo>
                    <a:lnTo>
                      <a:pt x="0" y="525423"/>
                    </a:lnTo>
                    <a:lnTo>
                      <a:pt x="0" y="525422"/>
                    </a:lnTo>
                    <a:lnTo>
                      <a:pt x="0" y="465071"/>
                    </a:lnTo>
                    <a:cubicBezTo>
                      <a:pt x="0" y="208219"/>
                      <a:pt x="208219" y="0"/>
                      <a:pt x="465071" y="0"/>
                    </a:cubicBezTo>
                    <a:close/>
                  </a:path>
                </a:pathLst>
              </a:custGeom>
              <a:solidFill>
                <a:schemeClr val="bg1"/>
              </a:solidFill>
              <a:ln>
                <a:solidFill>
                  <a:schemeClr val="accent2">
                    <a:lumMod val="75000"/>
                  </a:schemeClr>
                </a:solidFill>
              </a:ln>
              <a:effectLst>
                <a:outerShdw blurRad="406400" dist="139700" dir="5400000" algn="t" rotWithShape="0">
                  <a:srgbClr val="00374C">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22" name="任意多边形: 形状 64"/>
              <p:cNvSpPr/>
              <p:nvPr/>
            </p:nvSpPr>
            <p:spPr>
              <a:xfrm>
                <a:off x="3389288" y="2683272"/>
                <a:ext cx="241418" cy="227466"/>
              </a:xfrm>
              <a:custGeom>
                <a:avLst/>
                <a:gdLst>
                  <a:gd name="connsiteX0" fmla="*/ 937527 w 937527"/>
                  <a:gd name="connsiteY0" fmla="*/ 0 h 883346"/>
                  <a:gd name="connsiteX1" fmla="*/ 937527 w 937527"/>
                  <a:gd name="connsiteY1" fmla="*/ 34068 h 883346"/>
                  <a:gd name="connsiteX2" fmla="*/ 88249 w 937527"/>
                  <a:gd name="connsiteY2" fmla="*/ 883346 h 883346"/>
                  <a:gd name="connsiteX3" fmla="*/ 0 w 937527"/>
                  <a:gd name="connsiteY3" fmla="*/ 883346 h 883346"/>
                  <a:gd name="connsiteX4" fmla="*/ 900 w 937527"/>
                  <a:gd name="connsiteY4" fmla="*/ 881757 h 883346"/>
                  <a:gd name="connsiteX5" fmla="*/ 210450 w 937527"/>
                  <a:gd name="connsiteY5" fmla="*/ 191195 h 883346"/>
                  <a:gd name="connsiteX6" fmla="*/ 904271 w 937527"/>
                  <a:gd name="connsiteY6" fmla="*/ 38457 h 88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527" h="883346">
                    <a:moveTo>
                      <a:pt x="937527" y="0"/>
                    </a:moveTo>
                    <a:lnTo>
                      <a:pt x="937527" y="34068"/>
                    </a:lnTo>
                    <a:cubicBezTo>
                      <a:pt x="937527" y="503111"/>
                      <a:pt x="557292" y="883346"/>
                      <a:pt x="88249" y="883346"/>
                    </a:cubicBezTo>
                    <a:lnTo>
                      <a:pt x="0" y="883346"/>
                    </a:lnTo>
                    <a:lnTo>
                      <a:pt x="900" y="881757"/>
                    </a:lnTo>
                    <a:cubicBezTo>
                      <a:pt x="135044" y="708720"/>
                      <a:pt x="208068" y="514252"/>
                      <a:pt x="210450" y="191195"/>
                    </a:cubicBezTo>
                    <a:cubicBezTo>
                      <a:pt x="472983" y="187723"/>
                      <a:pt x="766205" y="157813"/>
                      <a:pt x="904271" y="38457"/>
                    </a:cubicBezTo>
                    <a:close/>
                  </a:path>
                </a:pathLst>
              </a:custGeom>
              <a:solidFill>
                <a:srgbClr val="00374C"/>
              </a:solidFill>
              <a:ln>
                <a:solidFill>
                  <a:schemeClr val="accent2">
                    <a:lumMod val="75000"/>
                  </a:schemeClr>
                </a:solidFill>
              </a:ln>
              <a:effectLst>
                <a:outerShdw blurRad="279400" dist="139700" dir="13500000" algn="br" rotWithShape="0">
                  <a:schemeClr val="accent1">
                    <a:alpha val="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grpSp>
        <p:sp>
          <p:nvSpPr>
            <p:cNvPr id="26" name="椭圆 25"/>
            <p:cNvSpPr/>
            <p:nvPr/>
          </p:nvSpPr>
          <p:spPr>
            <a:xfrm>
              <a:off x="1243532" y="2268685"/>
              <a:ext cx="109020" cy="109020"/>
            </a:xfrm>
            <a:prstGeom prst="ellipse">
              <a:avLst/>
            </a:prstGeom>
            <a:solidFill>
              <a:srgbClr val="00374C"/>
            </a:solidFill>
            <a:ln w="22225">
              <a:solidFill>
                <a:schemeClr val="accent2">
                  <a:lumMod val="75000"/>
                </a:schemeClr>
              </a:solidFill>
            </a:ln>
            <a:effectLst>
              <a:outerShdw blurRad="292100" dist="127000" dir="5400000" sx="101000" sy="101000" algn="t" rotWithShape="0">
                <a:srgbClr val="113ECC">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30" name="文本框 29"/>
            <p:cNvSpPr txBox="1"/>
            <p:nvPr/>
          </p:nvSpPr>
          <p:spPr>
            <a:xfrm>
              <a:off x="1362019" y="2379440"/>
              <a:ext cx="2015328" cy="398780"/>
            </a:xfrm>
            <a:prstGeom prst="rect">
              <a:avLst/>
            </a:prstGeom>
            <a:noFill/>
            <a:ln>
              <a:solidFill>
                <a:schemeClr val="accent2">
                  <a:lumMod val="75000"/>
                </a:schemeClr>
              </a:solidFill>
            </a:ln>
          </p:spPr>
          <p:txBody>
            <a:bodyPr wrap="square" rtlCol="0">
              <a:spAutoFit/>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外倾思维型</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34" name="组合 33"/>
          <p:cNvGrpSpPr/>
          <p:nvPr/>
        </p:nvGrpSpPr>
        <p:grpSpPr>
          <a:xfrm>
            <a:off x="8211388" y="1398414"/>
            <a:ext cx="2505060" cy="730257"/>
            <a:chOff x="1125646" y="2180481"/>
            <a:chExt cx="2505060" cy="730257"/>
          </a:xfrm>
        </p:grpSpPr>
        <p:grpSp>
          <p:nvGrpSpPr>
            <p:cNvPr id="41" name="组合 40"/>
            <p:cNvGrpSpPr/>
            <p:nvPr/>
          </p:nvGrpSpPr>
          <p:grpSpPr>
            <a:xfrm>
              <a:off x="1125646" y="2180481"/>
              <a:ext cx="2505060" cy="730257"/>
              <a:chOff x="1125646" y="1942725"/>
              <a:chExt cx="2505060" cy="968013"/>
            </a:xfrm>
          </p:grpSpPr>
          <p:sp>
            <p:nvSpPr>
              <p:cNvPr id="42" name="任意多边形: 形状 63"/>
              <p:cNvSpPr/>
              <p:nvPr/>
            </p:nvSpPr>
            <p:spPr>
              <a:xfrm>
                <a:off x="1125646" y="1942725"/>
                <a:ext cx="2505060" cy="968013"/>
              </a:xfrm>
              <a:custGeom>
                <a:avLst/>
                <a:gdLst>
                  <a:gd name="connsiteX0" fmla="*/ 465071 w 9728201"/>
                  <a:gd name="connsiteY0" fmla="*/ 0 h 3759200"/>
                  <a:gd name="connsiteX1" fmla="*/ 525423 w 9728201"/>
                  <a:gd name="connsiteY1" fmla="*/ 0 h 3759200"/>
                  <a:gd name="connsiteX2" fmla="*/ 8809076 w 9728201"/>
                  <a:gd name="connsiteY2" fmla="*/ 0 h 3759200"/>
                  <a:gd name="connsiteX3" fmla="*/ 9263129 w 9728201"/>
                  <a:gd name="connsiteY3" fmla="*/ 0 h 3759200"/>
                  <a:gd name="connsiteX4" fmla="*/ 9728200 w 9728201"/>
                  <a:gd name="connsiteY4" fmla="*/ 465071 h 3759200"/>
                  <a:gd name="connsiteX5" fmla="*/ 9728200 w 9728201"/>
                  <a:gd name="connsiteY5" fmla="*/ 2862329 h 3759200"/>
                  <a:gd name="connsiteX6" fmla="*/ 9726657 w 9728201"/>
                  <a:gd name="connsiteY6" fmla="*/ 2877640 h 3759200"/>
                  <a:gd name="connsiteX7" fmla="*/ 9728201 w 9728201"/>
                  <a:gd name="connsiteY7" fmla="*/ 2875854 h 3759200"/>
                  <a:gd name="connsiteX8" fmla="*/ 9728201 w 9728201"/>
                  <a:gd name="connsiteY8" fmla="*/ 2909922 h 3759200"/>
                  <a:gd name="connsiteX9" fmla="*/ 8878923 w 9728201"/>
                  <a:gd name="connsiteY9" fmla="*/ 3759200 h 3759200"/>
                  <a:gd name="connsiteX10" fmla="*/ 8809076 w 9728201"/>
                  <a:gd name="connsiteY10" fmla="*/ 3759200 h 3759200"/>
                  <a:gd name="connsiteX11" fmla="*/ 8790674 w 9728201"/>
                  <a:gd name="connsiteY11" fmla="*/ 3759200 h 3759200"/>
                  <a:gd name="connsiteX12" fmla="*/ 525423 w 9728201"/>
                  <a:gd name="connsiteY12" fmla="*/ 3759200 h 3759200"/>
                  <a:gd name="connsiteX13" fmla="*/ 0 w 9728201"/>
                  <a:gd name="connsiteY13" fmla="*/ 3233777 h 3759200"/>
                  <a:gd name="connsiteX14" fmla="*/ 0 w 9728201"/>
                  <a:gd name="connsiteY14" fmla="*/ 525423 h 3759200"/>
                  <a:gd name="connsiteX15" fmla="*/ 0 w 9728201"/>
                  <a:gd name="connsiteY15" fmla="*/ 525422 h 3759200"/>
                  <a:gd name="connsiteX16" fmla="*/ 0 w 9728201"/>
                  <a:gd name="connsiteY16" fmla="*/ 465071 h 3759200"/>
                  <a:gd name="connsiteX17" fmla="*/ 465071 w 9728201"/>
                  <a:gd name="connsiteY17"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728201" h="3759200">
                    <a:moveTo>
                      <a:pt x="465071" y="0"/>
                    </a:moveTo>
                    <a:lnTo>
                      <a:pt x="525423" y="0"/>
                    </a:lnTo>
                    <a:lnTo>
                      <a:pt x="8809076" y="0"/>
                    </a:lnTo>
                    <a:lnTo>
                      <a:pt x="9263129" y="0"/>
                    </a:lnTo>
                    <a:cubicBezTo>
                      <a:pt x="9519981" y="0"/>
                      <a:pt x="9728200" y="208219"/>
                      <a:pt x="9728200" y="465071"/>
                    </a:cubicBezTo>
                    <a:lnTo>
                      <a:pt x="9728200" y="2862329"/>
                    </a:lnTo>
                    <a:lnTo>
                      <a:pt x="9726657" y="2877640"/>
                    </a:lnTo>
                    <a:lnTo>
                      <a:pt x="9728201" y="2875854"/>
                    </a:lnTo>
                    <a:lnTo>
                      <a:pt x="9728201" y="2909922"/>
                    </a:lnTo>
                    <a:cubicBezTo>
                      <a:pt x="9728201" y="3378965"/>
                      <a:pt x="9347966" y="3759200"/>
                      <a:pt x="8878923" y="3759200"/>
                    </a:cubicBezTo>
                    <a:lnTo>
                      <a:pt x="8809076" y="3759200"/>
                    </a:lnTo>
                    <a:lnTo>
                      <a:pt x="8790674" y="3759200"/>
                    </a:lnTo>
                    <a:lnTo>
                      <a:pt x="525423" y="3759200"/>
                    </a:lnTo>
                    <a:cubicBezTo>
                      <a:pt x="235240" y="3759200"/>
                      <a:pt x="0" y="3523960"/>
                      <a:pt x="0" y="3233777"/>
                    </a:cubicBezTo>
                    <a:lnTo>
                      <a:pt x="0" y="525423"/>
                    </a:lnTo>
                    <a:lnTo>
                      <a:pt x="0" y="525422"/>
                    </a:lnTo>
                    <a:lnTo>
                      <a:pt x="0" y="465071"/>
                    </a:lnTo>
                    <a:cubicBezTo>
                      <a:pt x="0" y="208219"/>
                      <a:pt x="208219" y="0"/>
                      <a:pt x="465071" y="0"/>
                    </a:cubicBezTo>
                    <a:close/>
                  </a:path>
                </a:pathLst>
              </a:custGeom>
              <a:solidFill>
                <a:schemeClr val="bg1"/>
              </a:solidFill>
              <a:ln>
                <a:solidFill>
                  <a:schemeClr val="accent2">
                    <a:lumMod val="75000"/>
                  </a:schemeClr>
                </a:solidFill>
              </a:ln>
              <a:effectLst>
                <a:outerShdw blurRad="406400" dist="139700" dir="5400000" algn="t" rotWithShape="0">
                  <a:srgbClr val="00374C">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43" name="任意多边形: 形状 64"/>
              <p:cNvSpPr/>
              <p:nvPr/>
            </p:nvSpPr>
            <p:spPr>
              <a:xfrm>
                <a:off x="3389288" y="2683272"/>
                <a:ext cx="241418" cy="227466"/>
              </a:xfrm>
              <a:custGeom>
                <a:avLst/>
                <a:gdLst>
                  <a:gd name="connsiteX0" fmla="*/ 937527 w 937527"/>
                  <a:gd name="connsiteY0" fmla="*/ 0 h 883346"/>
                  <a:gd name="connsiteX1" fmla="*/ 937527 w 937527"/>
                  <a:gd name="connsiteY1" fmla="*/ 34068 h 883346"/>
                  <a:gd name="connsiteX2" fmla="*/ 88249 w 937527"/>
                  <a:gd name="connsiteY2" fmla="*/ 883346 h 883346"/>
                  <a:gd name="connsiteX3" fmla="*/ 0 w 937527"/>
                  <a:gd name="connsiteY3" fmla="*/ 883346 h 883346"/>
                  <a:gd name="connsiteX4" fmla="*/ 900 w 937527"/>
                  <a:gd name="connsiteY4" fmla="*/ 881757 h 883346"/>
                  <a:gd name="connsiteX5" fmla="*/ 210450 w 937527"/>
                  <a:gd name="connsiteY5" fmla="*/ 191195 h 883346"/>
                  <a:gd name="connsiteX6" fmla="*/ 904271 w 937527"/>
                  <a:gd name="connsiteY6" fmla="*/ 38457 h 88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527" h="883346">
                    <a:moveTo>
                      <a:pt x="937527" y="0"/>
                    </a:moveTo>
                    <a:lnTo>
                      <a:pt x="937527" y="34068"/>
                    </a:lnTo>
                    <a:cubicBezTo>
                      <a:pt x="937527" y="503111"/>
                      <a:pt x="557292" y="883346"/>
                      <a:pt x="88249" y="883346"/>
                    </a:cubicBezTo>
                    <a:lnTo>
                      <a:pt x="0" y="883346"/>
                    </a:lnTo>
                    <a:lnTo>
                      <a:pt x="900" y="881757"/>
                    </a:lnTo>
                    <a:cubicBezTo>
                      <a:pt x="135044" y="708720"/>
                      <a:pt x="208068" y="514252"/>
                      <a:pt x="210450" y="191195"/>
                    </a:cubicBezTo>
                    <a:cubicBezTo>
                      <a:pt x="472983" y="187723"/>
                      <a:pt x="766205" y="157813"/>
                      <a:pt x="904271" y="38457"/>
                    </a:cubicBezTo>
                    <a:close/>
                  </a:path>
                </a:pathLst>
              </a:custGeom>
              <a:solidFill>
                <a:srgbClr val="FE6B59"/>
              </a:solidFill>
              <a:ln>
                <a:solidFill>
                  <a:schemeClr val="accent2">
                    <a:lumMod val="75000"/>
                  </a:schemeClr>
                </a:solidFill>
              </a:ln>
              <a:effectLst>
                <a:outerShdw blurRad="279400" dist="139700" dir="13500000" algn="br" rotWithShape="0">
                  <a:schemeClr val="accent1">
                    <a:alpha val="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grpSp>
        <p:sp>
          <p:nvSpPr>
            <p:cNvPr id="44" name="椭圆 43"/>
            <p:cNvSpPr/>
            <p:nvPr/>
          </p:nvSpPr>
          <p:spPr>
            <a:xfrm>
              <a:off x="1243532" y="2268685"/>
              <a:ext cx="109020" cy="109020"/>
            </a:xfrm>
            <a:prstGeom prst="ellipse">
              <a:avLst/>
            </a:prstGeom>
            <a:solidFill>
              <a:srgbClr val="FE6B59"/>
            </a:solidFill>
            <a:ln w="22225">
              <a:solidFill>
                <a:schemeClr val="accent2">
                  <a:lumMod val="75000"/>
                </a:schemeClr>
              </a:solidFill>
            </a:ln>
            <a:effectLst>
              <a:outerShdw blurRad="292100" dist="127000" dir="5400000" sx="101000" sy="101000" algn="t" rotWithShape="0">
                <a:srgbClr val="113ECC">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45" name="文本框 44"/>
            <p:cNvSpPr txBox="1"/>
            <p:nvPr/>
          </p:nvSpPr>
          <p:spPr>
            <a:xfrm>
              <a:off x="1373449" y="2376834"/>
              <a:ext cx="2015328" cy="398780"/>
            </a:xfrm>
            <a:prstGeom prst="rect">
              <a:avLst/>
            </a:prstGeom>
            <a:noFill/>
            <a:ln>
              <a:solidFill>
                <a:schemeClr val="accent2">
                  <a:lumMod val="75000"/>
                </a:schemeClr>
              </a:solidFill>
            </a:ln>
          </p:spPr>
          <p:txBody>
            <a:bodyPr wrap="square" rtlCol="0">
              <a:spAutoFit/>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内倾思维型</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46" name="组合 45"/>
          <p:cNvGrpSpPr/>
          <p:nvPr/>
        </p:nvGrpSpPr>
        <p:grpSpPr>
          <a:xfrm>
            <a:off x="5250617" y="2494541"/>
            <a:ext cx="2505060" cy="730257"/>
            <a:chOff x="1125646" y="2180481"/>
            <a:chExt cx="2505060" cy="730257"/>
          </a:xfrm>
        </p:grpSpPr>
        <p:grpSp>
          <p:nvGrpSpPr>
            <p:cNvPr id="47" name="组合 46"/>
            <p:cNvGrpSpPr/>
            <p:nvPr/>
          </p:nvGrpSpPr>
          <p:grpSpPr>
            <a:xfrm>
              <a:off x="1125646" y="2180481"/>
              <a:ext cx="2505060" cy="730257"/>
              <a:chOff x="1125646" y="1942725"/>
              <a:chExt cx="2505060" cy="968013"/>
            </a:xfrm>
          </p:grpSpPr>
          <p:sp>
            <p:nvSpPr>
              <p:cNvPr id="48" name="任意多边形: 形状 63"/>
              <p:cNvSpPr/>
              <p:nvPr/>
            </p:nvSpPr>
            <p:spPr>
              <a:xfrm>
                <a:off x="1125646" y="1942725"/>
                <a:ext cx="2505060" cy="968013"/>
              </a:xfrm>
              <a:custGeom>
                <a:avLst/>
                <a:gdLst>
                  <a:gd name="connsiteX0" fmla="*/ 465071 w 9728201"/>
                  <a:gd name="connsiteY0" fmla="*/ 0 h 3759200"/>
                  <a:gd name="connsiteX1" fmla="*/ 525423 w 9728201"/>
                  <a:gd name="connsiteY1" fmla="*/ 0 h 3759200"/>
                  <a:gd name="connsiteX2" fmla="*/ 8809076 w 9728201"/>
                  <a:gd name="connsiteY2" fmla="*/ 0 h 3759200"/>
                  <a:gd name="connsiteX3" fmla="*/ 9263129 w 9728201"/>
                  <a:gd name="connsiteY3" fmla="*/ 0 h 3759200"/>
                  <a:gd name="connsiteX4" fmla="*/ 9728200 w 9728201"/>
                  <a:gd name="connsiteY4" fmla="*/ 465071 h 3759200"/>
                  <a:gd name="connsiteX5" fmla="*/ 9728200 w 9728201"/>
                  <a:gd name="connsiteY5" fmla="*/ 2862329 h 3759200"/>
                  <a:gd name="connsiteX6" fmla="*/ 9726657 w 9728201"/>
                  <a:gd name="connsiteY6" fmla="*/ 2877640 h 3759200"/>
                  <a:gd name="connsiteX7" fmla="*/ 9728201 w 9728201"/>
                  <a:gd name="connsiteY7" fmla="*/ 2875854 h 3759200"/>
                  <a:gd name="connsiteX8" fmla="*/ 9728201 w 9728201"/>
                  <a:gd name="connsiteY8" fmla="*/ 2909922 h 3759200"/>
                  <a:gd name="connsiteX9" fmla="*/ 8878923 w 9728201"/>
                  <a:gd name="connsiteY9" fmla="*/ 3759200 h 3759200"/>
                  <a:gd name="connsiteX10" fmla="*/ 8809076 w 9728201"/>
                  <a:gd name="connsiteY10" fmla="*/ 3759200 h 3759200"/>
                  <a:gd name="connsiteX11" fmla="*/ 8790674 w 9728201"/>
                  <a:gd name="connsiteY11" fmla="*/ 3759200 h 3759200"/>
                  <a:gd name="connsiteX12" fmla="*/ 525423 w 9728201"/>
                  <a:gd name="connsiteY12" fmla="*/ 3759200 h 3759200"/>
                  <a:gd name="connsiteX13" fmla="*/ 0 w 9728201"/>
                  <a:gd name="connsiteY13" fmla="*/ 3233777 h 3759200"/>
                  <a:gd name="connsiteX14" fmla="*/ 0 w 9728201"/>
                  <a:gd name="connsiteY14" fmla="*/ 525423 h 3759200"/>
                  <a:gd name="connsiteX15" fmla="*/ 0 w 9728201"/>
                  <a:gd name="connsiteY15" fmla="*/ 525422 h 3759200"/>
                  <a:gd name="connsiteX16" fmla="*/ 0 w 9728201"/>
                  <a:gd name="connsiteY16" fmla="*/ 465071 h 3759200"/>
                  <a:gd name="connsiteX17" fmla="*/ 465071 w 9728201"/>
                  <a:gd name="connsiteY17"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728201" h="3759200">
                    <a:moveTo>
                      <a:pt x="465071" y="0"/>
                    </a:moveTo>
                    <a:lnTo>
                      <a:pt x="525423" y="0"/>
                    </a:lnTo>
                    <a:lnTo>
                      <a:pt x="8809076" y="0"/>
                    </a:lnTo>
                    <a:lnTo>
                      <a:pt x="9263129" y="0"/>
                    </a:lnTo>
                    <a:cubicBezTo>
                      <a:pt x="9519981" y="0"/>
                      <a:pt x="9728200" y="208219"/>
                      <a:pt x="9728200" y="465071"/>
                    </a:cubicBezTo>
                    <a:lnTo>
                      <a:pt x="9728200" y="2862329"/>
                    </a:lnTo>
                    <a:lnTo>
                      <a:pt x="9726657" y="2877640"/>
                    </a:lnTo>
                    <a:lnTo>
                      <a:pt x="9728201" y="2875854"/>
                    </a:lnTo>
                    <a:lnTo>
                      <a:pt x="9728201" y="2909922"/>
                    </a:lnTo>
                    <a:cubicBezTo>
                      <a:pt x="9728201" y="3378965"/>
                      <a:pt x="9347966" y="3759200"/>
                      <a:pt x="8878923" y="3759200"/>
                    </a:cubicBezTo>
                    <a:lnTo>
                      <a:pt x="8809076" y="3759200"/>
                    </a:lnTo>
                    <a:lnTo>
                      <a:pt x="8790674" y="3759200"/>
                    </a:lnTo>
                    <a:lnTo>
                      <a:pt x="525423" y="3759200"/>
                    </a:lnTo>
                    <a:cubicBezTo>
                      <a:pt x="235240" y="3759200"/>
                      <a:pt x="0" y="3523960"/>
                      <a:pt x="0" y="3233777"/>
                    </a:cubicBezTo>
                    <a:lnTo>
                      <a:pt x="0" y="525423"/>
                    </a:lnTo>
                    <a:lnTo>
                      <a:pt x="0" y="525422"/>
                    </a:lnTo>
                    <a:lnTo>
                      <a:pt x="0" y="465071"/>
                    </a:lnTo>
                    <a:cubicBezTo>
                      <a:pt x="0" y="208219"/>
                      <a:pt x="208219" y="0"/>
                      <a:pt x="465071" y="0"/>
                    </a:cubicBezTo>
                    <a:close/>
                  </a:path>
                </a:pathLst>
              </a:custGeom>
              <a:solidFill>
                <a:schemeClr val="bg1"/>
              </a:solidFill>
              <a:ln>
                <a:solidFill>
                  <a:schemeClr val="accent2">
                    <a:lumMod val="75000"/>
                  </a:schemeClr>
                </a:solidFill>
              </a:ln>
              <a:effectLst>
                <a:outerShdw blurRad="406400" dist="139700" dir="5400000" algn="t" rotWithShape="0">
                  <a:srgbClr val="00374C">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49" name="任意多边形: 形状 64"/>
              <p:cNvSpPr/>
              <p:nvPr/>
            </p:nvSpPr>
            <p:spPr>
              <a:xfrm>
                <a:off x="3389288" y="2683272"/>
                <a:ext cx="241418" cy="227466"/>
              </a:xfrm>
              <a:custGeom>
                <a:avLst/>
                <a:gdLst>
                  <a:gd name="connsiteX0" fmla="*/ 937527 w 937527"/>
                  <a:gd name="connsiteY0" fmla="*/ 0 h 883346"/>
                  <a:gd name="connsiteX1" fmla="*/ 937527 w 937527"/>
                  <a:gd name="connsiteY1" fmla="*/ 34068 h 883346"/>
                  <a:gd name="connsiteX2" fmla="*/ 88249 w 937527"/>
                  <a:gd name="connsiteY2" fmla="*/ 883346 h 883346"/>
                  <a:gd name="connsiteX3" fmla="*/ 0 w 937527"/>
                  <a:gd name="connsiteY3" fmla="*/ 883346 h 883346"/>
                  <a:gd name="connsiteX4" fmla="*/ 900 w 937527"/>
                  <a:gd name="connsiteY4" fmla="*/ 881757 h 883346"/>
                  <a:gd name="connsiteX5" fmla="*/ 210450 w 937527"/>
                  <a:gd name="connsiteY5" fmla="*/ 191195 h 883346"/>
                  <a:gd name="connsiteX6" fmla="*/ 904271 w 937527"/>
                  <a:gd name="connsiteY6" fmla="*/ 38457 h 88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527" h="883346">
                    <a:moveTo>
                      <a:pt x="937527" y="0"/>
                    </a:moveTo>
                    <a:lnTo>
                      <a:pt x="937527" y="34068"/>
                    </a:lnTo>
                    <a:cubicBezTo>
                      <a:pt x="937527" y="503111"/>
                      <a:pt x="557292" y="883346"/>
                      <a:pt x="88249" y="883346"/>
                    </a:cubicBezTo>
                    <a:lnTo>
                      <a:pt x="0" y="883346"/>
                    </a:lnTo>
                    <a:lnTo>
                      <a:pt x="900" y="881757"/>
                    </a:lnTo>
                    <a:cubicBezTo>
                      <a:pt x="135044" y="708720"/>
                      <a:pt x="208068" y="514252"/>
                      <a:pt x="210450" y="191195"/>
                    </a:cubicBezTo>
                    <a:cubicBezTo>
                      <a:pt x="472983" y="187723"/>
                      <a:pt x="766205" y="157813"/>
                      <a:pt x="904271" y="38457"/>
                    </a:cubicBezTo>
                    <a:close/>
                  </a:path>
                </a:pathLst>
              </a:custGeom>
              <a:solidFill>
                <a:srgbClr val="FE6B59"/>
              </a:solidFill>
              <a:ln>
                <a:solidFill>
                  <a:schemeClr val="accent2">
                    <a:lumMod val="75000"/>
                  </a:schemeClr>
                </a:solidFill>
              </a:ln>
              <a:effectLst>
                <a:outerShdw blurRad="279400" dist="139700" dir="13500000" algn="br" rotWithShape="0">
                  <a:schemeClr val="accent1">
                    <a:alpha val="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grpSp>
        <p:sp>
          <p:nvSpPr>
            <p:cNvPr id="50" name="椭圆 49"/>
            <p:cNvSpPr/>
            <p:nvPr/>
          </p:nvSpPr>
          <p:spPr>
            <a:xfrm>
              <a:off x="1243532" y="2268685"/>
              <a:ext cx="109020" cy="109020"/>
            </a:xfrm>
            <a:prstGeom prst="ellipse">
              <a:avLst/>
            </a:prstGeom>
            <a:solidFill>
              <a:srgbClr val="FE6B59"/>
            </a:solidFill>
            <a:ln w="22225">
              <a:solidFill>
                <a:schemeClr val="accent2">
                  <a:lumMod val="75000"/>
                </a:schemeClr>
              </a:solidFill>
            </a:ln>
            <a:effectLst>
              <a:outerShdw blurRad="292100" dist="127000" dir="5400000" sx="101000" sy="101000" algn="t" rotWithShape="0">
                <a:srgbClr val="113ECC">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51" name="文本框 50"/>
            <p:cNvSpPr txBox="1"/>
            <p:nvPr/>
          </p:nvSpPr>
          <p:spPr>
            <a:xfrm>
              <a:off x="1515730" y="2254083"/>
              <a:ext cx="1707906" cy="398780"/>
            </a:xfrm>
            <a:prstGeom prst="rect">
              <a:avLst/>
            </a:prstGeom>
            <a:noFill/>
            <a:ln>
              <a:solidFill>
                <a:schemeClr val="accent2">
                  <a:lumMod val="75000"/>
                </a:schemeClr>
              </a:solidFill>
            </a:ln>
          </p:spPr>
          <p:txBody>
            <a:bodyPr wrap="square" rtlCol="0">
              <a:spAutoFit/>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外倾情感型</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52" name="组合 51"/>
          <p:cNvGrpSpPr/>
          <p:nvPr/>
        </p:nvGrpSpPr>
        <p:grpSpPr>
          <a:xfrm>
            <a:off x="8211388" y="2494541"/>
            <a:ext cx="2505060" cy="730257"/>
            <a:chOff x="1125646" y="2180481"/>
            <a:chExt cx="2505060" cy="730257"/>
          </a:xfrm>
        </p:grpSpPr>
        <p:grpSp>
          <p:nvGrpSpPr>
            <p:cNvPr id="53" name="组合 52"/>
            <p:cNvGrpSpPr/>
            <p:nvPr/>
          </p:nvGrpSpPr>
          <p:grpSpPr>
            <a:xfrm>
              <a:off x="1125646" y="2180481"/>
              <a:ext cx="2505060" cy="730257"/>
              <a:chOff x="1125646" y="1942725"/>
              <a:chExt cx="2505060" cy="968013"/>
            </a:xfrm>
          </p:grpSpPr>
          <p:sp>
            <p:nvSpPr>
              <p:cNvPr id="54" name="任意多边形: 形状 63"/>
              <p:cNvSpPr/>
              <p:nvPr/>
            </p:nvSpPr>
            <p:spPr>
              <a:xfrm>
                <a:off x="1125646" y="1942725"/>
                <a:ext cx="2505060" cy="968013"/>
              </a:xfrm>
              <a:custGeom>
                <a:avLst/>
                <a:gdLst>
                  <a:gd name="connsiteX0" fmla="*/ 465071 w 9728201"/>
                  <a:gd name="connsiteY0" fmla="*/ 0 h 3759200"/>
                  <a:gd name="connsiteX1" fmla="*/ 525423 w 9728201"/>
                  <a:gd name="connsiteY1" fmla="*/ 0 h 3759200"/>
                  <a:gd name="connsiteX2" fmla="*/ 8809076 w 9728201"/>
                  <a:gd name="connsiteY2" fmla="*/ 0 h 3759200"/>
                  <a:gd name="connsiteX3" fmla="*/ 9263129 w 9728201"/>
                  <a:gd name="connsiteY3" fmla="*/ 0 h 3759200"/>
                  <a:gd name="connsiteX4" fmla="*/ 9728200 w 9728201"/>
                  <a:gd name="connsiteY4" fmla="*/ 465071 h 3759200"/>
                  <a:gd name="connsiteX5" fmla="*/ 9728200 w 9728201"/>
                  <a:gd name="connsiteY5" fmla="*/ 2862329 h 3759200"/>
                  <a:gd name="connsiteX6" fmla="*/ 9726657 w 9728201"/>
                  <a:gd name="connsiteY6" fmla="*/ 2877640 h 3759200"/>
                  <a:gd name="connsiteX7" fmla="*/ 9728201 w 9728201"/>
                  <a:gd name="connsiteY7" fmla="*/ 2875854 h 3759200"/>
                  <a:gd name="connsiteX8" fmla="*/ 9728201 w 9728201"/>
                  <a:gd name="connsiteY8" fmla="*/ 2909922 h 3759200"/>
                  <a:gd name="connsiteX9" fmla="*/ 8878923 w 9728201"/>
                  <a:gd name="connsiteY9" fmla="*/ 3759200 h 3759200"/>
                  <a:gd name="connsiteX10" fmla="*/ 8809076 w 9728201"/>
                  <a:gd name="connsiteY10" fmla="*/ 3759200 h 3759200"/>
                  <a:gd name="connsiteX11" fmla="*/ 8790674 w 9728201"/>
                  <a:gd name="connsiteY11" fmla="*/ 3759200 h 3759200"/>
                  <a:gd name="connsiteX12" fmla="*/ 525423 w 9728201"/>
                  <a:gd name="connsiteY12" fmla="*/ 3759200 h 3759200"/>
                  <a:gd name="connsiteX13" fmla="*/ 0 w 9728201"/>
                  <a:gd name="connsiteY13" fmla="*/ 3233777 h 3759200"/>
                  <a:gd name="connsiteX14" fmla="*/ 0 w 9728201"/>
                  <a:gd name="connsiteY14" fmla="*/ 525423 h 3759200"/>
                  <a:gd name="connsiteX15" fmla="*/ 0 w 9728201"/>
                  <a:gd name="connsiteY15" fmla="*/ 525422 h 3759200"/>
                  <a:gd name="connsiteX16" fmla="*/ 0 w 9728201"/>
                  <a:gd name="connsiteY16" fmla="*/ 465071 h 3759200"/>
                  <a:gd name="connsiteX17" fmla="*/ 465071 w 9728201"/>
                  <a:gd name="connsiteY17"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728201" h="3759200">
                    <a:moveTo>
                      <a:pt x="465071" y="0"/>
                    </a:moveTo>
                    <a:lnTo>
                      <a:pt x="525423" y="0"/>
                    </a:lnTo>
                    <a:lnTo>
                      <a:pt x="8809076" y="0"/>
                    </a:lnTo>
                    <a:lnTo>
                      <a:pt x="9263129" y="0"/>
                    </a:lnTo>
                    <a:cubicBezTo>
                      <a:pt x="9519981" y="0"/>
                      <a:pt x="9728200" y="208219"/>
                      <a:pt x="9728200" y="465071"/>
                    </a:cubicBezTo>
                    <a:lnTo>
                      <a:pt x="9728200" y="2862329"/>
                    </a:lnTo>
                    <a:lnTo>
                      <a:pt x="9726657" y="2877640"/>
                    </a:lnTo>
                    <a:lnTo>
                      <a:pt x="9728201" y="2875854"/>
                    </a:lnTo>
                    <a:lnTo>
                      <a:pt x="9728201" y="2909922"/>
                    </a:lnTo>
                    <a:cubicBezTo>
                      <a:pt x="9728201" y="3378965"/>
                      <a:pt x="9347966" y="3759200"/>
                      <a:pt x="8878923" y="3759200"/>
                    </a:cubicBezTo>
                    <a:lnTo>
                      <a:pt x="8809076" y="3759200"/>
                    </a:lnTo>
                    <a:lnTo>
                      <a:pt x="8790674" y="3759200"/>
                    </a:lnTo>
                    <a:lnTo>
                      <a:pt x="525423" y="3759200"/>
                    </a:lnTo>
                    <a:cubicBezTo>
                      <a:pt x="235240" y="3759200"/>
                      <a:pt x="0" y="3523960"/>
                      <a:pt x="0" y="3233777"/>
                    </a:cubicBezTo>
                    <a:lnTo>
                      <a:pt x="0" y="525423"/>
                    </a:lnTo>
                    <a:lnTo>
                      <a:pt x="0" y="525422"/>
                    </a:lnTo>
                    <a:lnTo>
                      <a:pt x="0" y="465071"/>
                    </a:lnTo>
                    <a:cubicBezTo>
                      <a:pt x="0" y="208219"/>
                      <a:pt x="208219" y="0"/>
                      <a:pt x="465071" y="0"/>
                    </a:cubicBezTo>
                    <a:close/>
                  </a:path>
                </a:pathLst>
              </a:custGeom>
              <a:solidFill>
                <a:schemeClr val="bg1"/>
              </a:solidFill>
              <a:ln>
                <a:solidFill>
                  <a:schemeClr val="accent2">
                    <a:lumMod val="75000"/>
                  </a:schemeClr>
                </a:solidFill>
              </a:ln>
              <a:effectLst>
                <a:outerShdw blurRad="406400" dist="139700" dir="5400000" algn="t" rotWithShape="0">
                  <a:srgbClr val="00374C">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55" name="任意多边形: 形状 64"/>
              <p:cNvSpPr/>
              <p:nvPr/>
            </p:nvSpPr>
            <p:spPr>
              <a:xfrm>
                <a:off x="3389288" y="2683272"/>
                <a:ext cx="241418" cy="227466"/>
              </a:xfrm>
              <a:custGeom>
                <a:avLst/>
                <a:gdLst>
                  <a:gd name="connsiteX0" fmla="*/ 937527 w 937527"/>
                  <a:gd name="connsiteY0" fmla="*/ 0 h 883346"/>
                  <a:gd name="connsiteX1" fmla="*/ 937527 w 937527"/>
                  <a:gd name="connsiteY1" fmla="*/ 34068 h 883346"/>
                  <a:gd name="connsiteX2" fmla="*/ 88249 w 937527"/>
                  <a:gd name="connsiteY2" fmla="*/ 883346 h 883346"/>
                  <a:gd name="connsiteX3" fmla="*/ 0 w 937527"/>
                  <a:gd name="connsiteY3" fmla="*/ 883346 h 883346"/>
                  <a:gd name="connsiteX4" fmla="*/ 900 w 937527"/>
                  <a:gd name="connsiteY4" fmla="*/ 881757 h 883346"/>
                  <a:gd name="connsiteX5" fmla="*/ 210450 w 937527"/>
                  <a:gd name="connsiteY5" fmla="*/ 191195 h 883346"/>
                  <a:gd name="connsiteX6" fmla="*/ 904271 w 937527"/>
                  <a:gd name="connsiteY6" fmla="*/ 38457 h 88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527" h="883346">
                    <a:moveTo>
                      <a:pt x="937527" y="0"/>
                    </a:moveTo>
                    <a:lnTo>
                      <a:pt x="937527" y="34068"/>
                    </a:lnTo>
                    <a:cubicBezTo>
                      <a:pt x="937527" y="503111"/>
                      <a:pt x="557292" y="883346"/>
                      <a:pt x="88249" y="883346"/>
                    </a:cubicBezTo>
                    <a:lnTo>
                      <a:pt x="0" y="883346"/>
                    </a:lnTo>
                    <a:lnTo>
                      <a:pt x="900" y="881757"/>
                    </a:lnTo>
                    <a:cubicBezTo>
                      <a:pt x="135044" y="708720"/>
                      <a:pt x="208068" y="514252"/>
                      <a:pt x="210450" y="191195"/>
                    </a:cubicBezTo>
                    <a:cubicBezTo>
                      <a:pt x="472983" y="187723"/>
                      <a:pt x="766205" y="157813"/>
                      <a:pt x="904271" y="38457"/>
                    </a:cubicBezTo>
                    <a:close/>
                  </a:path>
                </a:pathLst>
              </a:custGeom>
              <a:solidFill>
                <a:srgbClr val="00374C"/>
              </a:solidFill>
              <a:ln>
                <a:solidFill>
                  <a:schemeClr val="accent2">
                    <a:lumMod val="75000"/>
                  </a:schemeClr>
                </a:solidFill>
              </a:ln>
              <a:effectLst>
                <a:outerShdw blurRad="279400" dist="139700" dir="13500000" algn="br" rotWithShape="0">
                  <a:schemeClr val="accent1">
                    <a:alpha val="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grpSp>
        <p:sp>
          <p:nvSpPr>
            <p:cNvPr id="56" name="椭圆 55"/>
            <p:cNvSpPr/>
            <p:nvPr/>
          </p:nvSpPr>
          <p:spPr>
            <a:xfrm>
              <a:off x="1243532" y="2268685"/>
              <a:ext cx="109020" cy="109020"/>
            </a:xfrm>
            <a:prstGeom prst="ellipse">
              <a:avLst/>
            </a:prstGeom>
            <a:solidFill>
              <a:srgbClr val="00374C"/>
            </a:solidFill>
            <a:ln w="22225">
              <a:solidFill>
                <a:schemeClr val="accent2">
                  <a:lumMod val="75000"/>
                </a:schemeClr>
              </a:solidFill>
            </a:ln>
            <a:effectLst>
              <a:outerShdw blurRad="292100" dist="127000" dir="5400000" sx="101000" sy="101000" algn="t" rotWithShape="0">
                <a:srgbClr val="113ECC">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57" name="文本框 56"/>
            <p:cNvSpPr txBox="1"/>
            <p:nvPr/>
          </p:nvSpPr>
          <p:spPr>
            <a:xfrm>
              <a:off x="1428501" y="2260041"/>
              <a:ext cx="1882364" cy="398780"/>
            </a:xfrm>
            <a:prstGeom prst="rect">
              <a:avLst/>
            </a:prstGeom>
            <a:noFill/>
            <a:ln>
              <a:solidFill>
                <a:schemeClr val="accent2">
                  <a:lumMod val="75000"/>
                </a:schemeClr>
              </a:solidFill>
            </a:ln>
          </p:spPr>
          <p:txBody>
            <a:bodyPr wrap="square" rtlCol="0">
              <a:spAutoFit/>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内倾情感型</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58" name="组合 57"/>
          <p:cNvGrpSpPr/>
          <p:nvPr/>
        </p:nvGrpSpPr>
        <p:grpSpPr>
          <a:xfrm>
            <a:off x="5250617" y="3590668"/>
            <a:ext cx="2505060" cy="730257"/>
            <a:chOff x="1125646" y="2180481"/>
            <a:chExt cx="2505060" cy="730257"/>
          </a:xfrm>
        </p:grpSpPr>
        <p:grpSp>
          <p:nvGrpSpPr>
            <p:cNvPr id="59" name="组合 58"/>
            <p:cNvGrpSpPr/>
            <p:nvPr/>
          </p:nvGrpSpPr>
          <p:grpSpPr>
            <a:xfrm>
              <a:off x="1125646" y="2180481"/>
              <a:ext cx="2505060" cy="730257"/>
              <a:chOff x="1125646" y="1942725"/>
              <a:chExt cx="2505060" cy="968013"/>
            </a:xfrm>
          </p:grpSpPr>
          <p:sp>
            <p:nvSpPr>
              <p:cNvPr id="60" name="任意多边形: 形状 63"/>
              <p:cNvSpPr/>
              <p:nvPr/>
            </p:nvSpPr>
            <p:spPr>
              <a:xfrm>
                <a:off x="1125646" y="1942725"/>
                <a:ext cx="2505060" cy="968013"/>
              </a:xfrm>
              <a:custGeom>
                <a:avLst/>
                <a:gdLst>
                  <a:gd name="connsiteX0" fmla="*/ 465071 w 9728201"/>
                  <a:gd name="connsiteY0" fmla="*/ 0 h 3759200"/>
                  <a:gd name="connsiteX1" fmla="*/ 525423 w 9728201"/>
                  <a:gd name="connsiteY1" fmla="*/ 0 h 3759200"/>
                  <a:gd name="connsiteX2" fmla="*/ 8809076 w 9728201"/>
                  <a:gd name="connsiteY2" fmla="*/ 0 h 3759200"/>
                  <a:gd name="connsiteX3" fmla="*/ 9263129 w 9728201"/>
                  <a:gd name="connsiteY3" fmla="*/ 0 h 3759200"/>
                  <a:gd name="connsiteX4" fmla="*/ 9728200 w 9728201"/>
                  <a:gd name="connsiteY4" fmla="*/ 465071 h 3759200"/>
                  <a:gd name="connsiteX5" fmla="*/ 9728200 w 9728201"/>
                  <a:gd name="connsiteY5" fmla="*/ 2862329 h 3759200"/>
                  <a:gd name="connsiteX6" fmla="*/ 9726657 w 9728201"/>
                  <a:gd name="connsiteY6" fmla="*/ 2877640 h 3759200"/>
                  <a:gd name="connsiteX7" fmla="*/ 9728201 w 9728201"/>
                  <a:gd name="connsiteY7" fmla="*/ 2875854 h 3759200"/>
                  <a:gd name="connsiteX8" fmla="*/ 9728201 w 9728201"/>
                  <a:gd name="connsiteY8" fmla="*/ 2909922 h 3759200"/>
                  <a:gd name="connsiteX9" fmla="*/ 8878923 w 9728201"/>
                  <a:gd name="connsiteY9" fmla="*/ 3759200 h 3759200"/>
                  <a:gd name="connsiteX10" fmla="*/ 8809076 w 9728201"/>
                  <a:gd name="connsiteY10" fmla="*/ 3759200 h 3759200"/>
                  <a:gd name="connsiteX11" fmla="*/ 8790674 w 9728201"/>
                  <a:gd name="connsiteY11" fmla="*/ 3759200 h 3759200"/>
                  <a:gd name="connsiteX12" fmla="*/ 525423 w 9728201"/>
                  <a:gd name="connsiteY12" fmla="*/ 3759200 h 3759200"/>
                  <a:gd name="connsiteX13" fmla="*/ 0 w 9728201"/>
                  <a:gd name="connsiteY13" fmla="*/ 3233777 h 3759200"/>
                  <a:gd name="connsiteX14" fmla="*/ 0 w 9728201"/>
                  <a:gd name="connsiteY14" fmla="*/ 525423 h 3759200"/>
                  <a:gd name="connsiteX15" fmla="*/ 0 w 9728201"/>
                  <a:gd name="connsiteY15" fmla="*/ 525422 h 3759200"/>
                  <a:gd name="connsiteX16" fmla="*/ 0 w 9728201"/>
                  <a:gd name="connsiteY16" fmla="*/ 465071 h 3759200"/>
                  <a:gd name="connsiteX17" fmla="*/ 465071 w 9728201"/>
                  <a:gd name="connsiteY17"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728201" h="3759200">
                    <a:moveTo>
                      <a:pt x="465071" y="0"/>
                    </a:moveTo>
                    <a:lnTo>
                      <a:pt x="525423" y="0"/>
                    </a:lnTo>
                    <a:lnTo>
                      <a:pt x="8809076" y="0"/>
                    </a:lnTo>
                    <a:lnTo>
                      <a:pt x="9263129" y="0"/>
                    </a:lnTo>
                    <a:cubicBezTo>
                      <a:pt x="9519981" y="0"/>
                      <a:pt x="9728200" y="208219"/>
                      <a:pt x="9728200" y="465071"/>
                    </a:cubicBezTo>
                    <a:lnTo>
                      <a:pt x="9728200" y="2862329"/>
                    </a:lnTo>
                    <a:lnTo>
                      <a:pt x="9726657" y="2877640"/>
                    </a:lnTo>
                    <a:lnTo>
                      <a:pt x="9728201" y="2875854"/>
                    </a:lnTo>
                    <a:lnTo>
                      <a:pt x="9728201" y="2909922"/>
                    </a:lnTo>
                    <a:cubicBezTo>
                      <a:pt x="9728201" y="3378965"/>
                      <a:pt x="9347966" y="3759200"/>
                      <a:pt x="8878923" y="3759200"/>
                    </a:cubicBezTo>
                    <a:lnTo>
                      <a:pt x="8809076" y="3759200"/>
                    </a:lnTo>
                    <a:lnTo>
                      <a:pt x="8790674" y="3759200"/>
                    </a:lnTo>
                    <a:lnTo>
                      <a:pt x="525423" y="3759200"/>
                    </a:lnTo>
                    <a:cubicBezTo>
                      <a:pt x="235240" y="3759200"/>
                      <a:pt x="0" y="3523960"/>
                      <a:pt x="0" y="3233777"/>
                    </a:cubicBezTo>
                    <a:lnTo>
                      <a:pt x="0" y="525423"/>
                    </a:lnTo>
                    <a:lnTo>
                      <a:pt x="0" y="525422"/>
                    </a:lnTo>
                    <a:lnTo>
                      <a:pt x="0" y="465071"/>
                    </a:lnTo>
                    <a:cubicBezTo>
                      <a:pt x="0" y="208219"/>
                      <a:pt x="208219" y="0"/>
                      <a:pt x="465071" y="0"/>
                    </a:cubicBezTo>
                    <a:close/>
                  </a:path>
                </a:pathLst>
              </a:custGeom>
              <a:solidFill>
                <a:schemeClr val="bg1"/>
              </a:solidFill>
              <a:ln>
                <a:solidFill>
                  <a:schemeClr val="accent2">
                    <a:lumMod val="75000"/>
                  </a:schemeClr>
                </a:solidFill>
              </a:ln>
              <a:effectLst>
                <a:outerShdw blurRad="406400" dist="139700" dir="5400000" algn="t" rotWithShape="0">
                  <a:srgbClr val="00374C">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61" name="任意多边形: 形状 64"/>
              <p:cNvSpPr/>
              <p:nvPr/>
            </p:nvSpPr>
            <p:spPr>
              <a:xfrm>
                <a:off x="3389288" y="2683272"/>
                <a:ext cx="241418" cy="227466"/>
              </a:xfrm>
              <a:custGeom>
                <a:avLst/>
                <a:gdLst>
                  <a:gd name="connsiteX0" fmla="*/ 937527 w 937527"/>
                  <a:gd name="connsiteY0" fmla="*/ 0 h 883346"/>
                  <a:gd name="connsiteX1" fmla="*/ 937527 w 937527"/>
                  <a:gd name="connsiteY1" fmla="*/ 34068 h 883346"/>
                  <a:gd name="connsiteX2" fmla="*/ 88249 w 937527"/>
                  <a:gd name="connsiteY2" fmla="*/ 883346 h 883346"/>
                  <a:gd name="connsiteX3" fmla="*/ 0 w 937527"/>
                  <a:gd name="connsiteY3" fmla="*/ 883346 h 883346"/>
                  <a:gd name="connsiteX4" fmla="*/ 900 w 937527"/>
                  <a:gd name="connsiteY4" fmla="*/ 881757 h 883346"/>
                  <a:gd name="connsiteX5" fmla="*/ 210450 w 937527"/>
                  <a:gd name="connsiteY5" fmla="*/ 191195 h 883346"/>
                  <a:gd name="connsiteX6" fmla="*/ 904271 w 937527"/>
                  <a:gd name="connsiteY6" fmla="*/ 38457 h 88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527" h="883346">
                    <a:moveTo>
                      <a:pt x="937527" y="0"/>
                    </a:moveTo>
                    <a:lnTo>
                      <a:pt x="937527" y="34068"/>
                    </a:lnTo>
                    <a:cubicBezTo>
                      <a:pt x="937527" y="503111"/>
                      <a:pt x="557292" y="883346"/>
                      <a:pt x="88249" y="883346"/>
                    </a:cubicBezTo>
                    <a:lnTo>
                      <a:pt x="0" y="883346"/>
                    </a:lnTo>
                    <a:lnTo>
                      <a:pt x="900" y="881757"/>
                    </a:lnTo>
                    <a:cubicBezTo>
                      <a:pt x="135044" y="708720"/>
                      <a:pt x="208068" y="514252"/>
                      <a:pt x="210450" y="191195"/>
                    </a:cubicBezTo>
                    <a:cubicBezTo>
                      <a:pt x="472983" y="187723"/>
                      <a:pt x="766205" y="157813"/>
                      <a:pt x="904271" y="38457"/>
                    </a:cubicBezTo>
                    <a:close/>
                  </a:path>
                </a:pathLst>
              </a:custGeom>
              <a:solidFill>
                <a:srgbClr val="00374C"/>
              </a:solidFill>
              <a:ln>
                <a:solidFill>
                  <a:schemeClr val="accent2">
                    <a:lumMod val="75000"/>
                  </a:schemeClr>
                </a:solidFill>
              </a:ln>
              <a:effectLst>
                <a:outerShdw blurRad="279400" dist="139700" dir="13500000" algn="br" rotWithShape="0">
                  <a:schemeClr val="accent1">
                    <a:alpha val="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grpSp>
        <p:sp>
          <p:nvSpPr>
            <p:cNvPr id="62" name="椭圆 61"/>
            <p:cNvSpPr/>
            <p:nvPr/>
          </p:nvSpPr>
          <p:spPr>
            <a:xfrm>
              <a:off x="1243532" y="2268685"/>
              <a:ext cx="109020" cy="109020"/>
            </a:xfrm>
            <a:prstGeom prst="ellipse">
              <a:avLst/>
            </a:prstGeom>
            <a:solidFill>
              <a:srgbClr val="00374C"/>
            </a:solidFill>
            <a:ln w="22225">
              <a:solidFill>
                <a:schemeClr val="accent2">
                  <a:lumMod val="75000"/>
                </a:schemeClr>
              </a:solidFill>
            </a:ln>
            <a:effectLst>
              <a:outerShdw blurRad="292100" dist="127000" dir="5400000" sx="101000" sy="101000" algn="t" rotWithShape="0">
                <a:srgbClr val="113ECC">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63" name="文本框 62"/>
            <p:cNvSpPr txBox="1"/>
            <p:nvPr/>
          </p:nvSpPr>
          <p:spPr>
            <a:xfrm>
              <a:off x="1547814" y="2236894"/>
              <a:ext cx="1643738" cy="398780"/>
            </a:xfrm>
            <a:prstGeom prst="rect">
              <a:avLst/>
            </a:prstGeom>
            <a:noFill/>
            <a:ln>
              <a:solidFill>
                <a:schemeClr val="accent2">
                  <a:lumMod val="75000"/>
                </a:schemeClr>
              </a:solidFill>
            </a:ln>
          </p:spPr>
          <p:txBody>
            <a:bodyPr wrap="square" rtlCol="0">
              <a:spAutoFit/>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外倾感觉型</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64" name="组合 63"/>
          <p:cNvGrpSpPr/>
          <p:nvPr/>
        </p:nvGrpSpPr>
        <p:grpSpPr>
          <a:xfrm>
            <a:off x="8211388" y="3590668"/>
            <a:ext cx="2505060" cy="730257"/>
            <a:chOff x="1125646" y="2180481"/>
            <a:chExt cx="2505060" cy="730257"/>
          </a:xfrm>
        </p:grpSpPr>
        <p:grpSp>
          <p:nvGrpSpPr>
            <p:cNvPr id="65" name="组合 64"/>
            <p:cNvGrpSpPr/>
            <p:nvPr/>
          </p:nvGrpSpPr>
          <p:grpSpPr>
            <a:xfrm>
              <a:off x="1125646" y="2180481"/>
              <a:ext cx="2505060" cy="730257"/>
              <a:chOff x="1125646" y="1942725"/>
              <a:chExt cx="2505060" cy="968013"/>
            </a:xfrm>
          </p:grpSpPr>
          <p:sp>
            <p:nvSpPr>
              <p:cNvPr id="66" name="任意多边形: 形状 63"/>
              <p:cNvSpPr/>
              <p:nvPr/>
            </p:nvSpPr>
            <p:spPr>
              <a:xfrm>
                <a:off x="1125646" y="1942725"/>
                <a:ext cx="2505060" cy="968013"/>
              </a:xfrm>
              <a:custGeom>
                <a:avLst/>
                <a:gdLst>
                  <a:gd name="connsiteX0" fmla="*/ 465071 w 9728201"/>
                  <a:gd name="connsiteY0" fmla="*/ 0 h 3759200"/>
                  <a:gd name="connsiteX1" fmla="*/ 525423 w 9728201"/>
                  <a:gd name="connsiteY1" fmla="*/ 0 h 3759200"/>
                  <a:gd name="connsiteX2" fmla="*/ 8809076 w 9728201"/>
                  <a:gd name="connsiteY2" fmla="*/ 0 h 3759200"/>
                  <a:gd name="connsiteX3" fmla="*/ 9263129 w 9728201"/>
                  <a:gd name="connsiteY3" fmla="*/ 0 h 3759200"/>
                  <a:gd name="connsiteX4" fmla="*/ 9728200 w 9728201"/>
                  <a:gd name="connsiteY4" fmla="*/ 465071 h 3759200"/>
                  <a:gd name="connsiteX5" fmla="*/ 9728200 w 9728201"/>
                  <a:gd name="connsiteY5" fmla="*/ 2862329 h 3759200"/>
                  <a:gd name="connsiteX6" fmla="*/ 9726657 w 9728201"/>
                  <a:gd name="connsiteY6" fmla="*/ 2877640 h 3759200"/>
                  <a:gd name="connsiteX7" fmla="*/ 9728201 w 9728201"/>
                  <a:gd name="connsiteY7" fmla="*/ 2875854 h 3759200"/>
                  <a:gd name="connsiteX8" fmla="*/ 9728201 w 9728201"/>
                  <a:gd name="connsiteY8" fmla="*/ 2909922 h 3759200"/>
                  <a:gd name="connsiteX9" fmla="*/ 8878923 w 9728201"/>
                  <a:gd name="connsiteY9" fmla="*/ 3759200 h 3759200"/>
                  <a:gd name="connsiteX10" fmla="*/ 8809076 w 9728201"/>
                  <a:gd name="connsiteY10" fmla="*/ 3759200 h 3759200"/>
                  <a:gd name="connsiteX11" fmla="*/ 8790674 w 9728201"/>
                  <a:gd name="connsiteY11" fmla="*/ 3759200 h 3759200"/>
                  <a:gd name="connsiteX12" fmla="*/ 525423 w 9728201"/>
                  <a:gd name="connsiteY12" fmla="*/ 3759200 h 3759200"/>
                  <a:gd name="connsiteX13" fmla="*/ 0 w 9728201"/>
                  <a:gd name="connsiteY13" fmla="*/ 3233777 h 3759200"/>
                  <a:gd name="connsiteX14" fmla="*/ 0 w 9728201"/>
                  <a:gd name="connsiteY14" fmla="*/ 525423 h 3759200"/>
                  <a:gd name="connsiteX15" fmla="*/ 0 w 9728201"/>
                  <a:gd name="connsiteY15" fmla="*/ 525422 h 3759200"/>
                  <a:gd name="connsiteX16" fmla="*/ 0 w 9728201"/>
                  <a:gd name="connsiteY16" fmla="*/ 465071 h 3759200"/>
                  <a:gd name="connsiteX17" fmla="*/ 465071 w 9728201"/>
                  <a:gd name="connsiteY17"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728201" h="3759200">
                    <a:moveTo>
                      <a:pt x="465071" y="0"/>
                    </a:moveTo>
                    <a:lnTo>
                      <a:pt x="525423" y="0"/>
                    </a:lnTo>
                    <a:lnTo>
                      <a:pt x="8809076" y="0"/>
                    </a:lnTo>
                    <a:lnTo>
                      <a:pt x="9263129" y="0"/>
                    </a:lnTo>
                    <a:cubicBezTo>
                      <a:pt x="9519981" y="0"/>
                      <a:pt x="9728200" y="208219"/>
                      <a:pt x="9728200" y="465071"/>
                    </a:cubicBezTo>
                    <a:lnTo>
                      <a:pt x="9728200" y="2862329"/>
                    </a:lnTo>
                    <a:lnTo>
                      <a:pt x="9726657" y="2877640"/>
                    </a:lnTo>
                    <a:lnTo>
                      <a:pt x="9728201" y="2875854"/>
                    </a:lnTo>
                    <a:lnTo>
                      <a:pt x="9728201" y="2909922"/>
                    </a:lnTo>
                    <a:cubicBezTo>
                      <a:pt x="9728201" y="3378965"/>
                      <a:pt x="9347966" y="3759200"/>
                      <a:pt x="8878923" y="3759200"/>
                    </a:cubicBezTo>
                    <a:lnTo>
                      <a:pt x="8809076" y="3759200"/>
                    </a:lnTo>
                    <a:lnTo>
                      <a:pt x="8790674" y="3759200"/>
                    </a:lnTo>
                    <a:lnTo>
                      <a:pt x="525423" y="3759200"/>
                    </a:lnTo>
                    <a:cubicBezTo>
                      <a:pt x="235240" y="3759200"/>
                      <a:pt x="0" y="3523960"/>
                      <a:pt x="0" y="3233777"/>
                    </a:cubicBezTo>
                    <a:lnTo>
                      <a:pt x="0" y="525423"/>
                    </a:lnTo>
                    <a:lnTo>
                      <a:pt x="0" y="525422"/>
                    </a:lnTo>
                    <a:lnTo>
                      <a:pt x="0" y="465071"/>
                    </a:lnTo>
                    <a:cubicBezTo>
                      <a:pt x="0" y="208219"/>
                      <a:pt x="208219" y="0"/>
                      <a:pt x="465071" y="0"/>
                    </a:cubicBezTo>
                    <a:close/>
                  </a:path>
                </a:pathLst>
              </a:custGeom>
              <a:solidFill>
                <a:schemeClr val="bg1"/>
              </a:solidFill>
              <a:ln>
                <a:solidFill>
                  <a:schemeClr val="accent2">
                    <a:lumMod val="75000"/>
                  </a:schemeClr>
                </a:solidFill>
              </a:ln>
              <a:effectLst>
                <a:outerShdw blurRad="406400" dist="139700" dir="5400000" algn="t" rotWithShape="0">
                  <a:srgbClr val="00374C">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67" name="任意多边形: 形状 64"/>
              <p:cNvSpPr/>
              <p:nvPr/>
            </p:nvSpPr>
            <p:spPr>
              <a:xfrm>
                <a:off x="3389288" y="2683272"/>
                <a:ext cx="241418" cy="227466"/>
              </a:xfrm>
              <a:custGeom>
                <a:avLst/>
                <a:gdLst>
                  <a:gd name="connsiteX0" fmla="*/ 937527 w 937527"/>
                  <a:gd name="connsiteY0" fmla="*/ 0 h 883346"/>
                  <a:gd name="connsiteX1" fmla="*/ 937527 w 937527"/>
                  <a:gd name="connsiteY1" fmla="*/ 34068 h 883346"/>
                  <a:gd name="connsiteX2" fmla="*/ 88249 w 937527"/>
                  <a:gd name="connsiteY2" fmla="*/ 883346 h 883346"/>
                  <a:gd name="connsiteX3" fmla="*/ 0 w 937527"/>
                  <a:gd name="connsiteY3" fmla="*/ 883346 h 883346"/>
                  <a:gd name="connsiteX4" fmla="*/ 900 w 937527"/>
                  <a:gd name="connsiteY4" fmla="*/ 881757 h 883346"/>
                  <a:gd name="connsiteX5" fmla="*/ 210450 w 937527"/>
                  <a:gd name="connsiteY5" fmla="*/ 191195 h 883346"/>
                  <a:gd name="connsiteX6" fmla="*/ 904271 w 937527"/>
                  <a:gd name="connsiteY6" fmla="*/ 38457 h 88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527" h="883346">
                    <a:moveTo>
                      <a:pt x="937527" y="0"/>
                    </a:moveTo>
                    <a:lnTo>
                      <a:pt x="937527" y="34068"/>
                    </a:lnTo>
                    <a:cubicBezTo>
                      <a:pt x="937527" y="503111"/>
                      <a:pt x="557292" y="883346"/>
                      <a:pt x="88249" y="883346"/>
                    </a:cubicBezTo>
                    <a:lnTo>
                      <a:pt x="0" y="883346"/>
                    </a:lnTo>
                    <a:lnTo>
                      <a:pt x="900" y="881757"/>
                    </a:lnTo>
                    <a:cubicBezTo>
                      <a:pt x="135044" y="708720"/>
                      <a:pt x="208068" y="514252"/>
                      <a:pt x="210450" y="191195"/>
                    </a:cubicBezTo>
                    <a:cubicBezTo>
                      <a:pt x="472983" y="187723"/>
                      <a:pt x="766205" y="157813"/>
                      <a:pt x="904271" y="38457"/>
                    </a:cubicBezTo>
                    <a:close/>
                  </a:path>
                </a:pathLst>
              </a:custGeom>
              <a:solidFill>
                <a:srgbClr val="FE6B59"/>
              </a:solidFill>
              <a:ln>
                <a:solidFill>
                  <a:schemeClr val="accent2">
                    <a:lumMod val="75000"/>
                  </a:schemeClr>
                </a:solidFill>
              </a:ln>
              <a:effectLst>
                <a:outerShdw blurRad="279400" dist="139700" dir="13500000" algn="br" rotWithShape="0">
                  <a:schemeClr val="accent1">
                    <a:alpha val="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grpSp>
        <p:sp>
          <p:nvSpPr>
            <p:cNvPr id="68" name="椭圆 67"/>
            <p:cNvSpPr/>
            <p:nvPr/>
          </p:nvSpPr>
          <p:spPr>
            <a:xfrm>
              <a:off x="1243532" y="2268685"/>
              <a:ext cx="109020" cy="109020"/>
            </a:xfrm>
            <a:prstGeom prst="ellipse">
              <a:avLst/>
            </a:prstGeom>
            <a:solidFill>
              <a:srgbClr val="FE6B59"/>
            </a:solidFill>
            <a:ln w="22225">
              <a:solidFill>
                <a:schemeClr val="accent2">
                  <a:lumMod val="75000"/>
                </a:schemeClr>
              </a:solidFill>
            </a:ln>
            <a:effectLst>
              <a:outerShdw blurRad="292100" dist="127000" dir="5400000" sx="101000" sy="101000" algn="t" rotWithShape="0">
                <a:srgbClr val="113ECC">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69" name="文本框 68"/>
            <p:cNvSpPr txBox="1"/>
            <p:nvPr/>
          </p:nvSpPr>
          <p:spPr>
            <a:xfrm>
              <a:off x="1444543" y="2223831"/>
              <a:ext cx="1850280" cy="398780"/>
            </a:xfrm>
            <a:prstGeom prst="rect">
              <a:avLst/>
            </a:prstGeom>
            <a:noFill/>
            <a:ln>
              <a:solidFill>
                <a:schemeClr val="accent2">
                  <a:lumMod val="75000"/>
                </a:schemeClr>
              </a:solidFill>
            </a:ln>
          </p:spPr>
          <p:txBody>
            <a:bodyPr wrap="square" rtlCol="0">
              <a:spAutoFit/>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内倾感觉型</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70" name="组合 69"/>
          <p:cNvGrpSpPr/>
          <p:nvPr/>
        </p:nvGrpSpPr>
        <p:grpSpPr>
          <a:xfrm>
            <a:off x="5250617" y="4686795"/>
            <a:ext cx="2505060" cy="730257"/>
            <a:chOff x="1125646" y="2180481"/>
            <a:chExt cx="2505060" cy="730257"/>
          </a:xfrm>
        </p:grpSpPr>
        <p:grpSp>
          <p:nvGrpSpPr>
            <p:cNvPr id="71" name="组合 70"/>
            <p:cNvGrpSpPr/>
            <p:nvPr/>
          </p:nvGrpSpPr>
          <p:grpSpPr>
            <a:xfrm>
              <a:off x="1125646" y="2180481"/>
              <a:ext cx="2505060" cy="730257"/>
              <a:chOff x="1125646" y="1942725"/>
              <a:chExt cx="2505060" cy="968013"/>
            </a:xfrm>
          </p:grpSpPr>
          <p:sp>
            <p:nvSpPr>
              <p:cNvPr id="72" name="任意多边形: 形状 63"/>
              <p:cNvSpPr/>
              <p:nvPr/>
            </p:nvSpPr>
            <p:spPr>
              <a:xfrm>
                <a:off x="1125646" y="1942725"/>
                <a:ext cx="2505060" cy="968013"/>
              </a:xfrm>
              <a:custGeom>
                <a:avLst/>
                <a:gdLst>
                  <a:gd name="connsiteX0" fmla="*/ 465071 w 9728201"/>
                  <a:gd name="connsiteY0" fmla="*/ 0 h 3759200"/>
                  <a:gd name="connsiteX1" fmla="*/ 525423 w 9728201"/>
                  <a:gd name="connsiteY1" fmla="*/ 0 h 3759200"/>
                  <a:gd name="connsiteX2" fmla="*/ 8809076 w 9728201"/>
                  <a:gd name="connsiteY2" fmla="*/ 0 h 3759200"/>
                  <a:gd name="connsiteX3" fmla="*/ 9263129 w 9728201"/>
                  <a:gd name="connsiteY3" fmla="*/ 0 h 3759200"/>
                  <a:gd name="connsiteX4" fmla="*/ 9728200 w 9728201"/>
                  <a:gd name="connsiteY4" fmla="*/ 465071 h 3759200"/>
                  <a:gd name="connsiteX5" fmla="*/ 9728200 w 9728201"/>
                  <a:gd name="connsiteY5" fmla="*/ 2862329 h 3759200"/>
                  <a:gd name="connsiteX6" fmla="*/ 9726657 w 9728201"/>
                  <a:gd name="connsiteY6" fmla="*/ 2877640 h 3759200"/>
                  <a:gd name="connsiteX7" fmla="*/ 9728201 w 9728201"/>
                  <a:gd name="connsiteY7" fmla="*/ 2875854 h 3759200"/>
                  <a:gd name="connsiteX8" fmla="*/ 9728201 w 9728201"/>
                  <a:gd name="connsiteY8" fmla="*/ 2909922 h 3759200"/>
                  <a:gd name="connsiteX9" fmla="*/ 8878923 w 9728201"/>
                  <a:gd name="connsiteY9" fmla="*/ 3759200 h 3759200"/>
                  <a:gd name="connsiteX10" fmla="*/ 8809076 w 9728201"/>
                  <a:gd name="connsiteY10" fmla="*/ 3759200 h 3759200"/>
                  <a:gd name="connsiteX11" fmla="*/ 8790674 w 9728201"/>
                  <a:gd name="connsiteY11" fmla="*/ 3759200 h 3759200"/>
                  <a:gd name="connsiteX12" fmla="*/ 525423 w 9728201"/>
                  <a:gd name="connsiteY12" fmla="*/ 3759200 h 3759200"/>
                  <a:gd name="connsiteX13" fmla="*/ 0 w 9728201"/>
                  <a:gd name="connsiteY13" fmla="*/ 3233777 h 3759200"/>
                  <a:gd name="connsiteX14" fmla="*/ 0 w 9728201"/>
                  <a:gd name="connsiteY14" fmla="*/ 525423 h 3759200"/>
                  <a:gd name="connsiteX15" fmla="*/ 0 w 9728201"/>
                  <a:gd name="connsiteY15" fmla="*/ 525422 h 3759200"/>
                  <a:gd name="connsiteX16" fmla="*/ 0 w 9728201"/>
                  <a:gd name="connsiteY16" fmla="*/ 465071 h 3759200"/>
                  <a:gd name="connsiteX17" fmla="*/ 465071 w 9728201"/>
                  <a:gd name="connsiteY17"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728201" h="3759200">
                    <a:moveTo>
                      <a:pt x="465071" y="0"/>
                    </a:moveTo>
                    <a:lnTo>
                      <a:pt x="525423" y="0"/>
                    </a:lnTo>
                    <a:lnTo>
                      <a:pt x="8809076" y="0"/>
                    </a:lnTo>
                    <a:lnTo>
                      <a:pt x="9263129" y="0"/>
                    </a:lnTo>
                    <a:cubicBezTo>
                      <a:pt x="9519981" y="0"/>
                      <a:pt x="9728200" y="208219"/>
                      <a:pt x="9728200" y="465071"/>
                    </a:cubicBezTo>
                    <a:lnTo>
                      <a:pt x="9728200" y="2862329"/>
                    </a:lnTo>
                    <a:lnTo>
                      <a:pt x="9726657" y="2877640"/>
                    </a:lnTo>
                    <a:lnTo>
                      <a:pt x="9728201" y="2875854"/>
                    </a:lnTo>
                    <a:lnTo>
                      <a:pt x="9728201" y="2909922"/>
                    </a:lnTo>
                    <a:cubicBezTo>
                      <a:pt x="9728201" y="3378965"/>
                      <a:pt x="9347966" y="3759200"/>
                      <a:pt x="8878923" y="3759200"/>
                    </a:cubicBezTo>
                    <a:lnTo>
                      <a:pt x="8809076" y="3759200"/>
                    </a:lnTo>
                    <a:lnTo>
                      <a:pt x="8790674" y="3759200"/>
                    </a:lnTo>
                    <a:lnTo>
                      <a:pt x="525423" y="3759200"/>
                    </a:lnTo>
                    <a:cubicBezTo>
                      <a:pt x="235240" y="3759200"/>
                      <a:pt x="0" y="3523960"/>
                      <a:pt x="0" y="3233777"/>
                    </a:cubicBezTo>
                    <a:lnTo>
                      <a:pt x="0" y="525423"/>
                    </a:lnTo>
                    <a:lnTo>
                      <a:pt x="0" y="525422"/>
                    </a:lnTo>
                    <a:lnTo>
                      <a:pt x="0" y="465071"/>
                    </a:lnTo>
                    <a:cubicBezTo>
                      <a:pt x="0" y="208219"/>
                      <a:pt x="208219" y="0"/>
                      <a:pt x="465071" y="0"/>
                    </a:cubicBezTo>
                    <a:close/>
                  </a:path>
                </a:pathLst>
              </a:custGeom>
              <a:solidFill>
                <a:schemeClr val="bg1"/>
              </a:solidFill>
              <a:ln>
                <a:solidFill>
                  <a:schemeClr val="accent2">
                    <a:lumMod val="75000"/>
                  </a:schemeClr>
                </a:solidFill>
              </a:ln>
              <a:effectLst>
                <a:outerShdw blurRad="406400" dist="139700" dir="5400000" algn="t" rotWithShape="0">
                  <a:srgbClr val="00374C">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73" name="任意多边形: 形状 64"/>
              <p:cNvSpPr/>
              <p:nvPr/>
            </p:nvSpPr>
            <p:spPr>
              <a:xfrm>
                <a:off x="3389288" y="2683272"/>
                <a:ext cx="241418" cy="227466"/>
              </a:xfrm>
              <a:custGeom>
                <a:avLst/>
                <a:gdLst>
                  <a:gd name="connsiteX0" fmla="*/ 937527 w 937527"/>
                  <a:gd name="connsiteY0" fmla="*/ 0 h 883346"/>
                  <a:gd name="connsiteX1" fmla="*/ 937527 w 937527"/>
                  <a:gd name="connsiteY1" fmla="*/ 34068 h 883346"/>
                  <a:gd name="connsiteX2" fmla="*/ 88249 w 937527"/>
                  <a:gd name="connsiteY2" fmla="*/ 883346 h 883346"/>
                  <a:gd name="connsiteX3" fmla="*/ 0 w 937527"/>
                  <a:gd name="connsiteY3" fmla="*/ 883346 h 883346"/>
                  <a:gd name="connsiteX4" fmla="*/ 900 w 937527"/>
                  <a:gd name="connsiteY4" fmla="*/ 881757 h 883346"/>
                  <a:gd name="connsiteX5" fmla="*/ 210450 w 937527"/>
                  <a:gd name="connsiteY5" fmla="*/ 191195 h 883346"/>
                  <a:gd name="connsiteX6" fmla="*/ 904271 w 937527"/>
                  <a:gd name="connsiteY6" fmla="*/ 38457 h 88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527" h="883346">
                    <a:moveTo>
                      <a:pt x="937527" y="0"/>
                    </a:moveTo>
                    <a:lnTo>
                      <a:pt x="937527" y="34068"/>
                    </a:lnTo>
                    <a:cubicBezTo>
                      <a:pt x="937527" y="503111"/>
                      <a:pt x="557292" y="883346"/>
                      <a:pt x="88249" y="883346"/>
                    </a:cubicBezTo>
                    <a:lnTo>
                      <a:pt x="0" y="883346"/>
                    </a:lnTo>
                    <a:lnTo>
                      <a:pt x="900" y="881757"/>
                    </a:lnTo>
                    <a:cubicBezTo>
                      <a:pt x="135044" y="708720"/>
                      <a:pt x="208068" y="514252"/>
                      <a:pt x="210450" y="191195"/>
                    </a:cubicBezTo>
                    <a:cubicBezTo>
                      <a:pt x="472983" y="187723"/>
                      <a:pt x="766205" y="157813"/>
                      <a:pt x="904271" y="38457"/>
                    </a:cubicBezTo>
                    <a:close/>
                  </a:path>
                </a:pathLst>
              </a:custGeom>
              <a:solidFill>
                <a:srgbClr val="FE6B59"/>
              </a:solidFill>
              <a:ln>
                <a:solidFill>
                  <a:schemeClr val="accent2">
                    <a:lumMod val="75000"/>
                  </a:schemeClr>
                </a:solidFill>
              </a:ln>
              <a:effectLst>
                <a:outerShdw blurRad="279400" dist="139700" dir="13500000" algn="br" rotWithShape="0">
                  <a:schemeClr val="accent1">
                    <a:alpha val="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grpSp>
        <p:sp>
          <p:nvSpPr>
            <p:cNvPr id="74" name="椭圆 73"/>
            <p:cNvSpPr/>
            <p:nvPr/>
          </p:nvSpPr>
          <p:spPr>
            <a:xfrm>
              <a:off x="1243532" y="2268685"/>
              <a:ext cx="109020" cy="109020"/>
            </a:xfrm>
            <a:prstGeom prst="ellipse">
              <a:avLst/>
            </a:prstGeom>
            <a:solidFill>
              <a:srgbClr val="FE6B59"/>
            </a:solidFill>
            <a:ln w="22225">
              <a:solidFill>
                <a:schemeClr val="accent2">
                  <a:lumMod val="75000"/>
                </a:schemeClr>
              </a:solidFill>
            </a:ln>
            <a:effectLst>
              <a:outerShdw blurRad="292100" dist="127000" dir="5400000" sx="101000" sy="101000" algn="t" rotWithShape="0">
                <a:srgbClr val="113ECC">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75" name="文本框 74"/>
            <p:cNvSpPr txBox="1"/>
            <p:nvPr/>
          </p:nvSpPr>
          <p:spPr>
            <a:xfrm>
              <a:off x="1467604" y="2236894"/>
              <a:ext cx="1804158" cy="398780"/>
            </a:xfrm>
            <a:prstGeom prst="rect">
              <a:avLst/>
            </a:prstGeom>
            <a:noFill/>
            <a:ln>
              <a:solidFill>
                <a:schemeClr val="accent2">
                  <a:lumMod val="75000"/>
                </a:schemeClr>
              </a:solidFill>
            </a:ln>
          </p:spPr>
          <p:txBody>
            <a:bodyPr wrap="square" rtlCol="0">
              <a:spAutoFit/>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外倾直觉型</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76" name="组合 75"/>
          <p:cNvGrpSpPr/>
          <p:nvPr/>
        </p:nvGrpSpPr>
        <p:grpSpPr>
          <a:xfrm>
            <a:off x="8210987" y="4687313"/>
            <a:ext cx="2505060" cy="730257"/>
            <a:chOff x="1125646" y="2180481"/>
            <a:chExt cx="2505060" cy="730257"/>
          </a:xfrm>
        </p:grpSpPr>
        <p:grpSp>
          <p:nvGrpSpPr>
            <p:cNvPr id="77" name="组合 76"/>
            <p:cNvGrpSpPr/>
            <p:nvPr/>
          </p:nvGrpSpPr>
          <p:grpSpPr>
            <a:xfrm>
              <a:off x="1125646" y="2180481"/>
              <a:ext cx="2505060" cy="730257"/>
              <a:chOff x="1125646" y="1942725"/>
              <a:chExt cx="2505060" cy="968013"/>
            </a:xfrm>
          </p:grpSpPr>
          <p:sp>
            <p:nvSpPr>
              <p:cNvPr id="78" name="任意多边形: 形状 63"/>
              <p:cNvSpPr/>
              <p:nvPr/>
            </p:nvSpPr>
            <p:spPr>
              <a:xfrm>
                <a:off x="1125646" y="1942725"/>
                <a:ext cx="2505060" cy="968013"/>
              </a:xfrm>
              <a:custGeom>
                <a:avLst/>
                <a:gdLst>
                  <a:gd name="connsiteX0" fmla="*/ 465071 w 9728201"/>
                  <a:gd name="connsiteY0" fmla="*/ 0 h 3759200"/>
                  <a:gd name="connsiteX1" fmla="*/ 525423 w 9728201"/>
                  <a:gd name="connsiteY1" fmla="*/ 0 h 3759200"/>
                  <a:gd name="connsiteX2" fmla="*/ 8809076 w 9728201"/>
                  <a:gd name="connsiteY2" fmla="*/ 0 h 3759200"/>
                  <a:gd name="connsiteX3" fmla="*/ 9263129 w 9728201"/>
                  <a:gd name="connsiteY3" fmla="*/ 0 h 3759200"/>
                  <a:gd name="connsiteX4" fmla="*/ 9728200 w 9728201"/>
                  <a:gd name="connsiteY4" fmla="*/ 465071 h 3759200"/>
                  <a:gd name="connsiteX5" fmla="*/ 9728200 w 9728201"/>
                  <a:gd name="connsiteY5" fmla="*/ 2862329 h 3759200"/>
                  <a:gd name="connsiteX6" fmla="*/ 9726657 w 9728201"/>
                  <a:gd name="connsiteY6" fmla="*/ 2877640 h 3759200"/>
                  <a:gd name="connsiteX7" fmla="*/ 9728201 w 9728201"/>
                  <a:gd name="connsiteY7" fmla="*/ 2875854 h 3759200"/>
                  <a:gd name="connsiteX8" fmla="*/ 9728201 w 9728201"/>
                  <a:gd name="connsiteY8" fmla="*/ 2909922 h 3759200"/>
                  <a:gd name="connsiteX9" fmla="*/ 8878923 w 9728201"/>
                  <a:gd name="connsiteY9" fmla="*/ 3759200 h 3759200"/>
                  <a:gd name="connsiteX10" fmla="*/ 8809076 w 9728201"/>
                  <a:gd name="connsiteY10" fmla="*/ 3759200 h 3759200"/>
                  <a:gd name="connsiteX11" fmla="*/ 8790674 w 9728201"/>
                  <a:gd name="connsiteY11" fmla="*/ 3759200 h 3759200"/>
                  <a:gd name="connsiteX12" fmla="*/ 525423 w 9728201"/>
                  <a:gd name="connsiteY12" fmla="*/ 3759200 h 3759200"/>
                  <a:gd name="connsiteX13" fmla="*/ 0 w 9728201"/>
                  <a:gd name="connsiteY13" fmla="*/ 3233777 h 3759200"/>
                  <a:gd name="connsiteX14" fmla="*/ 0 w 9728201"/>
                  <a:gd name="connsiteY14" fmla="*/ 525423 h 3759200"/>
                  <a:gd name="connsiteX15" fmla="*/ 0 w 9728201"/>
                  <a:gd name="connsiteY15" fmla="*/ 525422 h 3759200"/>
                  <a:gd name="connsiteX16" fmla="*/ 0 w 9728201"/>
                  <a:gd name="connsiteY16" fmla="*/ 465071 h 3759200"/>
                  <a:gd name="connsiteX17" fmla="*/ 465071 w 9728201"/>
                  <a:gd name="connsiteY17" fmla="*/ 0 h 375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728201" h="3759200">
                    <a:moveTo>
                      <a:pt x="465071" y="0"/>
                    </a:moveTo>
                    <a:lnTo>
                      <a:pt x="525423" y="0"/>
                    </a:lnTo>
                    <a:lnTo>
                      <a:pt x="8809076" y="0"/>
                    </a:lnTo>
                    <a:lnTo>
                      <a:pt x="9263129" y="0"/>
                    </a:lnTo>
                    <a:cubicBezTo>
                      <a:pt x="9519981" y="0"/>
                      <a:pt x="9728200" y="208219"/>
                      <a:pt x="9728200" y="465071"/>
                    </a:cubicBezTo>
                    <a:lnTo>
                      <a:pt x="9728200" y="2862329"/>
                    </a:lnTo>
                    <a:lnTo>
                      <a:pt x="9726657" y="2877640"/>
                    </a:lnTo>
                    <a:lnTo>
                      <a:pt x="9728201" y="2875854"/>
                    </a:lnTo>
                    <a:lnTo>
                      <a:pt x="9728201" y="2909922"/>
                    </a:lnTo>
                    <a:cubicBezTo>
                      <a:pt x="9728201" y="3378965"/>
                      <a:pt x="9347966" y="3759200"/>
                      <a:pt x="8878923" y="3759200"/>
                    </a:cubicBezTo>
                    <a:lnTo>
                      <a:pt x="8809076" y="3759200"/>
                    </a:lnTo>
                    <a:lnTo>
                      <a:pt x="8790674" y="3759200"/>
                    </a:lnTo>
                    <a:lnTo>
                      <a:pt x="525423" y="3759200"/>
                    </a:lnTo>
                    <a:cubicBezTo>
                      <a:pt x="235240" y="3759200"/>
                      <a:pt x="0" y="3523960"/>
                      <a:pt x="0" y="3233777"/>
                    </a:cubicBezTo>
                    <a:lnTo>
                      <a:pt x="0" y="525423"/>
                    </a:lnTo>
                    <a:lnTo>
                      <a:pt x="0" y="525422"/>
                    </a:lnTo>
                    <a:lnTo>
                      <a:pt x="0" y="465071"/>
                    </a:lnTo>
                    <a:cubicBezTo>
                      <a:pt x="0" y="208219"/>
                      <a:pt x="208219" y="0"/>
                      <a:pt x="465071" y="0"/>
                    </a:cubicBezTo>
                    <a:close/>
                  </a:path>
                </a:pathLst>
              </a:custGeom>
              <a:solidFill>
                <a:schemeClr val="bg1"/>
              </a:solidFill>
              <a:ln>
                <a:solidFill>
                  <a:schemeClr val="accent2">
                    <a:lumMod val="75000"/>
                  </a:schemeClr>
                </a:solidFill>
              </a:ln>
              <a:effectLst>
                <a:outerShdw blurRad="406400" dist="139700" dir="5400000" algn="t" rotWithShape="0">
                  <a:srgbClr val="00374C">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79" name="任意多边形: 形状 64"/>
              <p:cNvSpPr/>
              <p:nvPr/>
            </p:nvSpPr>
            <p:spPr>
              <a:xfrm>
                <a:off x="3389288" y="2683272"/>
                <a:ext cx="241418" cy="227466"/>
              </a:xfrm>
              <a:custGeom>
                <a:avLst/>
                <a:gdLst>
                  <a:gd name="connsiteX0" fmla="*/ 937527 w 937527"/>
                  <a:gd name="connsiteY0" fmla="*/ 0 h 883346"/>
                  <a:gd name="connsiteX1" fmla="*/ 937527 w 937527"/>
                  <a:gd name="connsiteY1" fmla="*/ 34068 h 883346"/>
                  <a:gd name="connsiteX2" fmla="*/ 88249 w 937527"/>
                  <a:gd name="connsiteY2" fmla="*/ 883346 h 883346"/>
                  <a:gd name="connsiteX3" fmla="*/ 0 w 937527"/>
                  <a:gd name="connsiteY3" fmla="*/ 883346 h 883346"/>
                  <a:gd name="connsiteX4" fmla="*/ 900 w 937527"/>
                  <a:gd name="connsiteY4" fmla="*/ 881757 h 883346"/>
                  <a:gd name="connsiteX5" fmla="*/ 210450 w 937527"/>
                  <a:gd name="connsiteY5" fmla="*/ 191195 h 883346"/>
                  <a:gd name="connsiteX6" fmla="*/ 904271 w 937527"/>
                  <a:gd name="connsiteY6" fmla="*/ 38457 h 88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7527" h="883346">
                    <a:moveTo>
                      <a:pt x="937527" y="0"/>
                    </a:moveTo>
                    <a:lnTo>
                      <a:pt x="937527" y="34068"/>
                    </a:lnTo>
                    <a:cubicBezTo>
                      <a:pt x="937527" y="503111"/>
                      <a:pt x="557292" y="883346"/>
                      <a:pt x="88249" y="883346"/>
                    </a:cubicBezTo>
                    <a:lnTo>
                      <a:pt x="0" y="883346"/>
                    </a:lnTo>
                    <a:lnTo>
                      <a:pt x="900" y="881757"/>
                    </a:lnTo>
                    <a:cubicBezTo>
                      <a:pt x="135044" y="708720"/>
                      <a:pt x="208068" y="514252"/>
                      <a:pt x="210450" y="191195"/>
                    </a:cubicBezTo>
                    <a:cubicBezTo>
                      <a:pt x="472983" y="187723"/>
                      <a:pt x="766205" y="157813"/>
                      <a:pt x="904271" y="38457"/>
                    </a:cubicBezTo>
                    <a:close/>
                  </a:path>
                </a:pathLst>
              </a:custGeom>
              <a:solidFill>
                <a:srgbClr val="00374C"/>
              </a:solidFill>
              <a:ln>
                <a:solidFill>
                  <a:schemeClr val="accent2">
                    <a:lumMod val="75000"/>
                  </a:schemeClr>
                </a:solidFill>
              </a:ln>
              <a:effectLst>
                <a:outerShdw blurRad="279400" dist="139700" dir="13500000" algn="br" rotWithShape="0">
                  <a:schemeClr val="accent1">
                    <a:alpha val="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grpSp>
        <p:sp>
          <p:nvSpPr>
            <p:cNvPr id="80" name="椭圆 79"/>
            <p:cNvSpPr/>
            <p:nvPr/>
          </p:nvSpPr>
          <p:spPr>
            <a:xfrm>
              <a:off x="1243532" y="2268685"/>
              <a:ext cx="109020" cy="109020"/>
            </a:xfrm>
            <a:prstGeom prst="ellipse">
              <a:avLst/>
            </a:prstGeom>
            <a:solidFill>
              <a:srgbClr val="00374C"/>
            </a:solidFill>
            <a:ln w="22225">
              <a:solidFill>
                <a:schemeClr val="accent2">
                  <a:lumMod val="75000"/>
                </a:schemeClr>
              </a:solidFill>
            </a:ln>
            <a:effectLst>
              <a:outerShdw blurRad="292100" dist="127000" dir="5400000" sx="101000" sy="101000" algn="t" rotWithShape="0">
                <a:srgbClr val="113ECC">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30000"/>
                </a:lnSpc>
              </a:pPr>
              <a:endParaRPr lang="zh-CN" altLang="en-US" dirty="0">
                <a:solidFill>
                  <a:schemeClr val="tx1">
                    <a:lumMod val="65000"/>
                    <a:lumOff val="35000"/>
                  </a:schemeClr>
                </a:solidFill>
                <a:latin typeface="思源黑体 CN Normal" panose="020B0400000000000000" pitchFamily="34" charset="-122"/>
                <a:ea typeface="思源黑体 CN Medium" panose="020B0600000000000000" pitchFamily="34" charset="-122"/>
                <a:cs typeface="+mn-ea"/>
                <a:sym typeface="思源黑体 CN Normal" panose="020B0400000000000000" pitchFamily="34" charset="-122"/>
              </a:endParaRPr>
            </a:p>
          </p:txBody>
        </p:sp>
        <p:sp>
          <p:nvSpPr>
            <p:cNvPr id="81" name="文本框 80"/>
            <p:cNvSpPr txBox="1"/>
            <p:nvPr/>
          </p:nvSpPr>
          <p:spPr>
            <a:xfrm>
              <a:off x="1547814" y="2236894"/>
              <a:ext cx="1643738" cy="398780"/>
            </a:xfrm>
            <a:prstGeom prst="rect">
              <a:avLst/>
            </a:prstGeom>
            <a:noFill/>
            <a:ln>
              <a:solidFill>
                <a:schemeClr val="accent2">
                  <a:lumMod val="75000"/>
                </a:schemeClr>
              </a:solidFill>
            </a:ln>
          </p:spPr>
          <p:txBody>
            <a:bodyPr wrap="square" rtlCol="0">
              <a:spAutoFit/>
            </a:bodyPr>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rPr>
                <a:t>内倾直觉型</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additive="base">
                                        <p:cTn id="18" dur="500" fill="hold"/>
                                        <p:tgtEl>
                                          <p:spTgt spid="34"/>
                                        </p:tgtEl>
                                        <p:attrNameLst>
                                          <p:attrName>ppt_x</p:attrName>
                                        </p:attrNameLst>
                                      </p:cBhvr>
                                      <p:tavLst>
                                        <p:tav tm="0">
                                          <p:val>
                                            <p:strVal val="#ppt_x"/>
                                          </p:val>
                                        </p:tav>
                                        <p:tav tm="100000">
                                          <p:val>
                                            <p:strVal val="#ppt_x"/>
                                          </p:val>
                                        </p:tav>
                                      </p:tavLst>
                                    </p:anim>
                                    <p:anim calcmode="lin" valueType="num">
                                      <p:cBhvr additive="base">
                                        <p:cTn id="19" dur="500" fill="hold"/>
                                        <p:tgtEl>
                                          <p:spTgt spid="34"/>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additive="base">
                                        <p:cTn id="22" dur="500" fill="hold"/>
                                        <p:tgtEl>
                                          <p:spTgt spid="46"/>
                                        </p:tgtEl>
                                        <p:attrNameLst>
                                          <p:attrName>ppt_x</p:attrName>
                                        </p:attrNameLst>
                                      </p:cBhvr>
                                      <p:tavLst>
                                        <p:tav tm="0">
                                          <p:val>
                                            <p:strVal val="#ppt_x"/>
                                          </p:val>
                                        </p:tav>
                                        <p:tav tm="100000">
                                          <p:val>
                                            <p:strVal val="#ppt_x"/>
                                          </p:val>
                                        </p:tav>
                                      </p:tavLst>
                                    </p:anim>
                                    <p:anim calcmode="lin" valueType="num">
                                      <p:cBhvr additive="base">
                                        <p:cTn id="23" dur="500" fill="hold"/>
                                        <p:tgtEl>
                                          <p:spTgt spid="46"/>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additive="base">
                                        <p:cTn id="26" dur="500" fill="hold"/>
                                        <p:tgtEl>
                                          <p:spTgt spid="52"/>
                                        </p:tgtEl>
                                        <p:attrNameLst>
                                          <p:attrName>ppt_x</p:attrName>
                                        </p:attrNameLst>
                                      </p:cBhvr>
                                      <p:tavLst>
                                        <p:tav tm="0">
                                          <p:val>
                                            <p:strVal val="#ppt_x"/>
                                          </p:val>
                                        </p:tav>
                                        <p:tav tm="100000">
                                          <p:val>
                                            <p:strVal val="#ppt_x"/>
                                          </p:val>
                                        </p:tav>
                                      </p:tavLst>
                                    </p:anim>
                                    <p:anim calcmode="lin" valueType="num">
                                      <p:cBhvr additive="base">
                                        <p:cTn id="27" dur="500" fill="hold"/>
                                        <p:tgtEl>
                                          <p:spTgt spid="52"/>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58"/>
                                        </p:tgtEl>
                                        <p:attrNameLst>
                                          <p:attrName>style.visibility</p:attrName>
                                        </p:attrNameLst>
                                      </p:cBhvr>
                                      <p:to>
                                        <p:strVal val="visible"/>
                                      </p:to>
                                    </p:set>
                                    <p:anim calcmode="lin" valueType="num">
                                      <p:cBhvr additive="base">
                                        <p:cTn id="30" dur="500" fill="hold"/>
                                        <p:tgtEl>
                                          <p:spTgt spid="58"/>
                                        </p:tgtEl>
                                        <p:attrNameLst>
                                          <p:attrName>ppt_x</p:attrName>
                                        </p:attrNameLst>
                                      </p:cBhvr>
                                      <p:tavLst>
                                        <p:tav tm="0">
                                          <p:val>
                                            <p:strVal val="#ppt_x"/>
                                          </p:val>
                                        </p:tav>
                                        <p:tav tm="100000">
                                          <p:val>
                                            <p:strVal val="#ppt_x"/>
                                          </p:val>
                                        </p:tav>
                                      </p:tavLst>
                                    </p:anim>
                                    <p:anim calcmode="lin" valueType="num">
                                      <p:cBhvr additive="base">
                                        <p:cTn id="31" dur="500" fill="hold"/>
                                        <p:tgtEl>
                                          <p:spTgt spid="58"/>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64"/>
                                        </p:tgtEl>
                                        <p:attrNameLst>
                                          <p:attrName>style.visibility</p:attrName>
                                        </p:attrNameLst>
                                      </p:cBhvr>
                                      <p:to>
                                        <p:strVal val="visible"/>
                                      </p:to>
                                    </p:set>
                                    <p:anim calcmode="lin" valueType="num">
                                      <p:cBhvr additive="base">
                                        <p:cTn id="34" dur="500" fill="hold"/>
                                        <p:tgtEl>
                                          <p:spTgt spid="64"/>
                                        </p:tgtEl>
                                        <p:attrNameLst>
                                          <p:attrName>ppt_x</p:attrName>
                                        </p:attrNameLst>
                                      </p:cBhvr>
                                      <p:tavLst>
                                        <p:tav tm="0">
                                          <p:val>
                                            <p:strVal val="#ppt_x"/>
                                          </p:val>
                                        </p:tav>
                                        <p:tav tm="100000">
                                          <p:val>
                                            <p:strVal val="#ppt_x"/>
                                          </p:val>
                                        </p:tav>
                                      </p:tavLst>
                                    </p:anim>
                                    <p:anim calcmode="lin" valueType="num">
                                      <p:cBhvr additive="base">
                                        <p:cTn id="35" dur="500" fill="hold"/>
                                        <p:tgtEl>
                                          <p:spTgt spid="64"/>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70"/>
                                        </p:tgtEl>
                                        <p:attrNameLst>
                                          <p:attrName>style.visibility</p:attrName>
                                        </p:attrNameLst>
                                      </p:cBhvr>
                                      <p:to>
                                        <p:strVal val="visible"/>
                                      </p:to>
                                    </p:set>
                                    <p:anim calcmode="lin" valueType="num">
                                      <p:cBhvr additive="base">
                                        <p:cTn id="38" dur="500" fill="hold"/>
                                        <p:tgtEl>
                                          <p:spTgt spid="70"/>
                                        </p:tgtEl>
                                        <p:attrNameLst>
                                          <p:attrName>ppt_x</p:attrName>
                                        </p:attrNameLst>
                                      </p:cBhvr>
                                      <p:tavLst>
                                        <p:tav tm="0">
                                          <p:val>
                                            <p:strVal val="#ppt_x"/>
                                          </p:val>
                                        </p:tav>
                                        <p:tav tm="100000">
                                          <p:val>
                                            <p:strVal val="#ppt_x"/>
                                          </p:val>
                                        </p:tav>
                                      </p:tavLst>
                                    </p:anim>
                                    <p:anim calcmode="lin" valueType="num">
                                      <p:cBhvr additive="base">
                                        <p:cTn id="39" dur="500" fill="hold"/>
                                        <p:tgtEl>
                                          <p:spTgt spid="70"/>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 calcmode="lin" valueType="num">
                                      <p:cBhvr additive="base">
                                        <p:cTn id="42" dur="500" fill="hold"/>
                                        <p:tgtEl>
                                          <p:spTgt spid="76"/>
                                        </p:tgtEl>
                                        <p:attrNameLst>
                                          <p:attrName>ppt_x</p:attrName>
                                        </p:attrNameLst>
                                      </p:cBhvr>
                                      <p:tavLst>
                                        <p:tav tm="0">
                                          <p:val>
                                            <p:strVal val="#ppt_x"/>
                                          </p:val>
                                        </p:tav>
                                        <p:tav tm="100000">
                                          <p:val>
                                            <p:strVal val="#ppt_x"/>
                                          </p:val>
                                        </p:tav>
                                      </p:tavLst>
                                    </p:anim>
                                    <p:anim calcmode="lin" valueType="num">
                                      <p:cBhvr additive="base">
                                        <p:cTn id="43"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176645" y="3278505"/>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一、健康人格的含义</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10147300"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任务二　做一个有魅力的人：大学生健康人格的塑造</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096000" y="4897755"/>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二、塑造健康人格的途径和方法</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2799377" y="514649"/>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一、健康人格的含义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451610" y="1399540"/>
            <a:ext cx="9394825" cy="1568450"/>
          </a:xfrm>
          <a:prstGeom prst="rect">
            <a:avLst/>
          </a:prstGeom>
        </p:spPr>
        <p:txBody>
          <a:bodyPr wrap="square">
            <a:spAutoFit/>
          </a:bodyPr>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健康人格是对人性持乐观的态度，能够超越生物本性和环境特征，能够扩展、丰富、发展、完善和开发自身潜能的人格特征。国内外心理学者从各方面对健康人格的特征进行了阐述。</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以上所述都是人格健康者的标准，生活中很多人达不到这个标准，但这些都为健康人格的培养提供了一种模式。我们认为，大学生健康人格包括以下几方面的内容。</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36" name="组合 35"/>
          <p:cNvGrpSpPr/>
          <p:nvPr>
            <p:custDataLst>
              <p:tags r:id="rId1"/>
            </p:custDataLst>
          </p:nvPr>
        </p:nvGrpSpPr>
        <p:grpSpPr>
          <a:xfrm>
            <a:off x="1778731" y="3497838"/>
            <a:ext cx="1970258" cy="830566"/>
            <a:chOff x="6206701" y="3129999"/>
            <a:chExt cx="1970258" cy="831244"/>
          </a:xfrm>
        </p:grpSpPr>
        <p:sp>
          <p:nvSpPr>
            <p:cNvPr id="37" name="ïSlíďê"/>
            <p:cNvSpPr/>
            <p:nvPr>
              <p:custDataLst>
                <p:tags r:id="rId2"/>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8" name="îs1îḍé"/>
            <p:cNvSpPr/>
            <p:nvPr>
              <p:custDataLst>
                <p:tags r:id="rId3"/>
              </p:custDataLst>
            </p:nvPr>
          </p:nvSpPr>
          <p:spPr>
            <a:xfrm>
              <a:off x="6578785" y="3129999"/>
              <a:ext cx="1250596" cy="337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01</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9" name="îšḷiḋè"/>
            <p:cNvSpPr/>
            <p:nvPr>
              <p:custDataLst>
                <p:tags r:id="rId4"/>
              </p:custDataLst>
            </p:nvPr>
          </p:nvSpPr>
          <p:spPr>
            <a:xfrm>
              <a:off x="6246425" y="3339893"/>
              <a:ext cx="1930534" cy="507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积极的自我意识</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2" name="组合 1"/>
          <p:cNvGrpSpPr/>
          <p:nvPr>
            <p:custDataLst>
              <p:tags r:id="rId5"/>
            </p:custDataLst>
          </p:nvPr>
        </p:nvGrpSpPr>
        <p:grpSpPr>
          <a:xfrm>
            <a:off x="5104714" y="3506093"/>
            <a:ext cx="1969770" cy="1131553"/>
            <a:chOff x="6206701" y="3139532"/>
            <a:chExt cx="1970258" cy="1132477"/>
          </a:xfrm>
        </p:grpSpPr>
        <p:sp>
          <p:nvSpPr>
            <p:cNvPr id="4" name="ïSlíďê"/>
            <p:cNvSpPr/>
            <p:nvPr>
              <p:custDataLst>
                <p:tags r:id="rId6"/>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5" name="îs1îḍé"/>
            <p:cNvSpPr/>
            <p:nvPr>
              <p:custDataLst>
                <p:tags r:id="rId7"/>
              </p:custDataLst>
            </p:nvPr>
          </p:nvSpPr>
          <p:spPr>
            <a:xfrm>
              <a:off x="6578785" y="3139532"/>
              <a:ext cx="1250596" cy="337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02</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îšḷiḋè"/>
            <p:cNvSpPr/>
            <p:nvPr>
              <p:custDataLst>
                <p:tags r:id="rId8"/>
              </p:custDataLst>
            </p:nvPr>
          </p:nvSpPr>
          <p:spPr>
            <a:xfrm>
              <a:off x="6246716" y="3347965"/>
              <a:ext cx="1930243" cy="9240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良好的情绪调控能力</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8" name="组合 7"/>
          <p:cNvGrpSpPr/>
          <p:nvPr>
            <p:custDataLst>
              <p:tags r:id="rId9"/>
            </p:custDataLst>
          </p:nvPr>
        </p:nvGrpSpPr>
        <p:grpSpPr>
          <a:xfrm>
            <a:off x="8430209" y="3512688"/>
            <a:ext cx="1969770" cy="813176"/>
            <a:chOff x="6206701" y="3148067"/>
            <a:chExt cx="1970258" cy="813176"/>
          </a:xfrm>
        </p:grpSpPr>
        <p:sp>
          <p:nvSpPr>
            <p:cNvPr id="9" name="ïSlíďê"/>
            <p:cNvSpPr/>
            <p:nvPr>
              <p:custDataLst>
                <p:tags r:id="rId10"/>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îs1îḍé"/>
            <p:cNvSpPr/>
            <p:nvPr>
              <p:custDataLst>
                <p:tags r:id="rId11"/>
              </p:custDataLst>
            </p:nvPr>
          </p:nvSpPr>
          <p:spPr>
            <a:xfrm>
              <a:off x="6578785" y="3148067"/>
              <a:ext cx="1250596" cy="33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03</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1" name="îšḷiḋè"/>
            <p:cNvSpPr/>
            <p:nvPr>
              <p:custDataLst>
                <p:tags r:id="rId12"/>
              </p:custDataLst>
            </p:nvPr>
          </p:nvSpPr>
          <p:spPr>
            <a:xfrm>
              <a:off x="6246425" y="3359055"/>
              <a:ext cx="1930534"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和谐的人际关系</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2" name="组合 11"/>
          <p:cNvGrpSpPr/>
          <p:nvPr>
            <p:custDataLst>
              <p:tags r:id="rId13"/>
            </p:custDataLst>
          </p:nvPr>
        </p:nvGrpSpPr>
        <p:grpSpPr>
          <a:xfrm>
            <a:off x="2907126" y="4896452"/>
            <a:ext cx="1970258" cy="854779"/>
            <a:chOff x="6206701" y="3130386"/>
            <a:chExt cx="1970258" cy="854779"/>
          </a:xfrm>
        </p:grpSpPr>
        <p:sp>
          <p:nvSpPr>
            <p:cNvPr id="13" name="ïSlíďê"/>
            <p:cNvSpPr/>
            <p:nvPr>
              <p:custDataLst>
                <p:tags r:id="rId14"/>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4" name="îs1îḍé"/>
            <p:cNvSpPr/>
            <p:nvPr>
              <p:custDataLst>
                <p:tags r:id="rId15"/>
              </p:custDataLst>
            </p:nvPr>
          </p:nvSpPr>
          <p:spPr>
            <a:xfrm>
              <a:off x="6578785" y="313038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04</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5" name="îšḷiḋè"/>
            <p:cNvSpPr/>
            <p:nvPr>
              <p:custDataLst>
                <p:tags r:id="rId16"/>
              </p:custDataLst>
            </p:nvPr>
          </p:nvSpPr>
          <p:spPr>
            <a:xfrm>
              <a:off x="6246425" y="3340005"/>
              <a:ext cx="1930534"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0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良好的社会适应能力</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grpSp>
        <p:nvGrpSpPr>
          <p:cNvPr id="16" name="组合 15"/>
          <p:cNvGrpSpPr/>
          <p:nvPr>
            <p:custDataLst>
              <p:tags r:id="rId17"/>
            </p:custDataLst>
          </p:nvPr>
        </p:nvGrpSpPr>
        <p:grpSpPr>
          <a:xfrm>
            <a:off x="7060661" y="4877402"/>
            <a:ext cx="1970258" cy="849907"/>
            <a:chOff x="6206701" y="3111336"/>
            <a:chExt cx="1970258" cy="849907"/>
          </a:xfrm>
        </p:grpSpPr>
        <p:sp>
          <p:nvSpPr>
            <p:cNvPr id="17" name="ïSlíďê"/>
            <p:cNvSpPr/>
            <p:nvPr>
              <p:custDataLst>
                <p:tags r:id="rId18"/>
              </p:custDataLst>
            </p:nvPr>
          </p:nvSpPr>
          <p:spPr>
            <a:xfrm>
              <a:off x="6206701" y="3187817"/>
              <a:ext cx="1956191" cy="773426"/>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îs1îḍé"/>
            <p:cNvSpPr/>
            <p:nvPr>
              <p:custDataLst>
                <p:tags r:id="rId19"/>
              </p:custDataLst>
            </p:nvPr>
          </p:nvSpPr>
          <p:spPr>
            <a:xfrm>
              <a:off x="6578785" y="3111336"/>
              <a:ext cx="1250596" cy="3371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b"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05</a:t>
              </a:r>
              <a:endParaRPr kumimoji="1" lang="en-US" altLang="zh-CN" sz="1600" b="1"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îšḷiḋè"/>
            <p:cNvSpPr/>
            <p:nvPr>
              <p:custDataLst>
                <p:tags r:id="rId20"/>
              </p:custDataLst>
            </p:nvPr>
          </p:nvSpPr>
          <p:spPr>
            <a:xfrm>
              <a:off x="6246425" y="3320955"/>
              <a:ext cx="1930534" cy="506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lnSpc>
                  <a:spcPct val="150000"/>
                </a:lnSpc>
              </a:pPr>
              <a:r>
                <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rPr>
                <a:t>乐观的生活态度</a:t>
              </a:r>
              <a:endParaRPr lang="zh-CN" altLang="en-US" dirty="0">
                <a:solidFill>
                  <a:schemeClr val="tx1"/>
                </a:solidFill>
                <a:latin typeface="思源宋体 CN" panose="02020400000000000000" pitchFamily="18" charset="-122"/>
                <a:ea typeface="思源宋体 CN" panose="02020400000000000000" pitchFamily="18" charset="-122"/>
                <a:cs typeface="+mn-ea"/>
                <a:sym typeface="思源宋体 CN" panose="02020400000000000000"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anim calcmode="lin" valueType="num">
                                      <p:cBhvr>
                                        <p:cTn id="13" dur="1000" fill="hold"/>
                                        <p:tgtEl>
                                          <p:spTgt spid="36"/>
                                        </p:tgtEl>
                                        <p:attrNameLst>
                                          <p:attrName>ppt_x</p:attrName>
                                        </p:attrNameLst>
                                      </p:cBhvr>
                                      <p:tavLst>
                                        <p:tav tm="0">
                                          <p:val>
                                            <p:strVal val="#ppt_x"/>
                                          </p:val>
                                        </p:tav>
                                        <p:tav tm="100000">
                                          <p:val>
                                            <p:strVal val="#ppt_x"/>
                                          </p:val>
                                        </p:tav>
                                      </p:tavLst>
                                    </p:anim>
                                    <p:anim calcmode="lin" valueType="num">
                                      <p:cBhvr>
                                        <p:cTn id="14" dur="1000" fill="hold"/>
                                        <p:tgtEl>
                                          <p:spTgt spid="3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组合 1"/>
          <p:cNvGrpSpPr/>
          <p:nvPr>
            <p:custDataLst>
              <p:tags r:id="rId1"/>
            </p:custDataLst>
          </p:nvPr>
        </p:nvGrpSpPr>
        <p:grpSpPr>
          <a:xfrm>
            <a:off x="1486571" y="2357225"/>
            <a:ext cx="4032202" cy="504001"/>
            <a:chOff x="6206701" y="3327895"/>
            <a:chExt cx="4032202" cy="504001"/>
          </a:xfrm>
        </p:grpSpPr>
        <p:sp>
          <p:nvSpPr>
            <p:cNvPr id="25" name="ïSlíďê"/>
            <p:cNvSpPr/>
            <p:nvPr>
              <p:custDataLst>
                <p:tags r:id="rId2"/>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30" name="îšḷiḋè"/>
            <p:cNvSpPr/>
            <p:nvPr>
              <p:custDataLst>
                <p:tags r:id="rId3"/>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（一）认识自我，优化人格整合</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60" name="组合 59"/>
          <p:cNvGrpSpPr/>
          <p:nvPr>
            <p:custDataLst>
              <p:tags r:id="rId4"/>
            </p:custDataLst>
          </p:nvPr>
        </p:nvGrpSpPr>
        <p:grpSpPr>
          <a:xfrm>
            <a:off x="1486571" y="3080433"/>
            <a:ext cx="4032202" cy="504001"/>
            <a:chOff x="6206701" y="3327895"/>
            <a:chExt cx="4032202" cy="504001"/>
          </a:xfrm>
        </p:grpSpPr>
        <p:sp>
          <p:nvSpPr>
            <p:cNvPr id="61" name="ïSlíďê"/>
            <p:cNvSpPr/>
            <p:nvPr>
              <p:custDataLst>
                <p:tags r:id="rId5"/>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3" name="îšḷiḋè"/>
            <p:cNvSpPr/>
            <p:nvPr>
              <p:custDataLst>
                <p:tags r:id="rId6"/>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（二）努力学习科学文化知识</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64" name="组合 63"/>
          <p:cNvGrpSpPr/>
          <p:nvPr>
            <p:custDataLst>
              <p:tags r:id="rId7"/>
            </p:custDataLst>
          </p:nvPr>
        </p:nvGrpSpPr>
        <p:grpSpPr>
          <a:xfrm>
            <a:off x="1486571" y="3806388"/>
            <a:ext cx="4032202" cy="504001"/>
            <a:chOff x="6206701" y="3327895"/>
            <a:chExt cx="4032202" cy="504001"/>
          </a:xfrm>
        </p:grpSpPr>
        <p:sp>
          <p:nvSpPr>
            <p:cNvPr id="65" name="ïSlíďê"/>
            <p:cNvSpPr/>
            <p:nvPr>
              <p:custDataLst>
                <p:tags r:id="rId8"/>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7" name="îšḷiḋè"/>
            <p:cNvSpPr/>
            <p:nvPr>
              <p:custDataLst>
                <p:tags r:id="rId9"/>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（三）学会自我教育</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72" name="组合 71"/>
          <p:cNvGrpSpPr/>
          <p:nvPr>
            <p:custDataLst>
              <p:tags r:id="rId10"/>
            </p:custDataLst>
          </p:nvPr>
        </p:nvGrpSpPr>
        <p:grpSpPr>
          <a:xfrm>
            <a:off x="6331287" y="2357225"/>
            <a:ext cx="4032202" cy="504001"/>
            <a:chOff x="6206701" y="3327895"/>
            <a:chExt cx="4032202" cy="504001"/>
          </a:xfrm>
        </p:grpSpPr>
        <p:sp>
          <p:nvSpPr>
            <p:cNvPr id="73" name="ïSlíďê"/>
            <p:cNvSpPr/>
            <p:nvPr>
              <p:custDataLst>
                <p:tags r:id="rId11"/>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5" name="îšḷiḋè"/>
            <p:cNvSpPr/>
            <p:nvPr>
              <p:custDataLst>
                <p:tags r:id="rId12"/>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（五）积极参加实践活动，从小事做起</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76" name="组合 75"/>
          <p:cNvGrpSpPr/>
          <p:nvPr>
            <p:custDataLst>
              <p:tags r:id="rId13"/>
            </p:custDataLst>
          </p:nvPr>
        </p:nvGrpSpPr>
        <p:grpSpPr>
          <a:xfrm>
            <a:off x="6331287" y="3080433"/>
            <a:ext cx="4032202" cy="504001"/>
            <a:chOff x="6206701" y="3327895"/>
            <a:chExt cx="4032202" cy="504001"/>
          </a:xfrm>
        </p:grpSpPr>
        <p:sp>
          <p:nvSpPr>
            <p:cNvPr id="77" name="ïSlíďê"/>
            <p:cNvSpPr/>
            <p:nvPr>
              <p:custDataLst>
                <p:tags r:id="rId14"/>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9" name="îšḷiḋè"/>
            <p:cNvSpPr/>
            <p:nvPr>
              <p:custDataLst>
                <p:tags r:id="rId15"/>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（六）发展良好的人际关系，融入集体</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80" name="组合 79"/>
          <p:cNvGrpSpPr/>
          <p:nvPr>
            <p:custDataLst>
              <p:tags r:id="rId16"/>
            </p:custDataLst>
          </p:nvPr>
        </p:nvGrpSpPr>
        <p:grpSpPr>
          <a:xfrm>
            <a:off x="6331287" y="3806388"/>
            <a:ext cx="4032202" cy="504001"/>
            <a:chOff x="6206701" y="3327895"/>
            <a:chExt cx="4032202" cy="504001"/>
          </a:xfrm>
        </p:grpSpPr>
        <p:sp>
          <p:nvSpPr>
            <p:cNvPr id="81" name="ïSlíďê"/>
            <p:cNvSpPr/>
            <p:nvPr>
              <p:custDataLst>
                <p:tags r:id="rId17"/>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3" name="îšḷiḋè"/>
            <p:cNvSpPr/>
            <p:nvPr>
              <p:custDataLst>
                <p:tags r:id="rId18"/>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（七）锻炼身体，强健体魄</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grpSp>
        <p:nvGrpSpPr>
          <p:cNvPr id="84" name="组合 83"/>
          <p:cNvGrpSpPr/>
          <p:nvPr>
            <p:custDataLst>
              <p:tags r:id="rId19"/>
            </p:custDataLst>
          </p:nvPr>
        </p:nvGrpSpPr>
        <p:grpSpPr>
          <a:xfrm>
            <a:off x="6331287" y="4545405"/>
            <a:ext cx="4032202" cy="504001"/>
            <a:chOff x="6206701" y="3327895"/>
            <a:chExt cx="4032202" cy="504001"/>
          </a:xfrm>
        </p:grpSpPr>
        <p:sp>
          <p:nvSpPr>
            <p:cNvPr id="85" name="ïSlíďê"/>
            <p:cNvSpPr/>
            <p:nvPr>
              <p:custDataLst>
                <p:tags r:id="rId20"/>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7" name="îšḷiḋè"/>
            <p:cNvSpPr/>
            <p:nvPr>
              <p:custDataLst>
                <p:tags r:id="rId21"/>
              </p:custDataLst>
            </p:nvPr>
          </p:nvSpPr>
          <p:spPr>
            <a:xfrm>
              <a:off x="6840285"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（八）防止“过犹不及”</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sp>
        <p:nvSpPr>
          <p:cNvPr id="3" name="椭圆 2"/>
          <p:cNvSpPr/>
          <p:nvPr>
            <p:custDataLst>
              <p:tags r:id="rId22"/>
            </p:custDataLst>
          </p:nvPr>
        </p:nvSpPr>
        <p:spPr>
          <a:xfrm>
            <a:off x="1516935" y="2383687"/>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1</a:t>
            </a:r>
            <a:endParaRPr lang="zh-CN" altLang="en-US" sz="2400">
              <a:latin typeface="思源宋体 CN Heavy" panose="02020900000000000000" pitchFamily="18" charset="-122"/>
              <a:ea typeface="思源宋体 CN Heavy" panose="02020900000000000000" pitchFamily="18" charset="-122"/>
            </a:endParaRPr>
          </a:p>
        </p:txBody>
      </p:sp>
      <p:sp>
        <p:nvSpPr>
          <p:cNvPr id="36" name="椭圆 35"/>
          <p:cNvSpPr/>
          <p:nvPr>
            <p:custDataLst>
              <p:tags r:id="rId23"/>
            </p:custDataLst>
          </p:nvPr>
        </p:nvSpPr>
        <p:spPr>
          <a:xfrm>
            <a:off x="1516935" y="3108465"/>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2</a:t>
            </a:r>
            <a:endParaRPr lang="zh-CN" altLang="en-US" sz="2400">
              <a:latin typeface="思源宋体 CN Heavy" panose="02020900000000000000" pitchFamily="18" charset="-122"/>
              <a:ea typeface="思源宋体 CN Heavy" panose="02020900000000000000" pitchFamily="18" charset="-122"/>
            </a:endParaRPr>
          </a:p>
        </p:txBody>
      </p:sp>
      <p:sp>
        <p:nvSpPr>
          <p:cNvPr id="37" name="椭圆 36"/>
          <p:cNvSpPr/>
          <p:nvPr>
            <p:custDataLst>
              <p:tags r:id="rId24"/>
            </p:custDataLst>
          </p:nvPr>
        </p:nvSpPr>
        <p:spPr>
          <a:xfrm>
            <a:off x="1516935" y="3832850"/>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3</a:t>
            </a:r>
            <a:endParaRPr lang="zh-CN" altLang="en-US" sz="2400">
              <a:latin typeface="思源宋体 CN Heavy" panose="02020900000000000000" pitchFamily="18" charset="-122"/>
              <a:ea typeface="思源宋体 CN Heavy" panose="02020900000000000000" pitchFamily="18" charset="-122"/>
            </a:endParaRPr>
          </a:p>
        </p:txBody>
      </p:sp>
      <p:sp>
        <p:nvSpPr>
          <p:cNvPr id="39" name="椭圆 38"/>
          <p:cNvSpPr/>
          <p:nvPr>
            <p:custDataLst>
              <p:tags r:id="rId25"/>
            </p:custDataLst>
          </p:nvPr>
        </p:nvSpPr>
        <p:spPr>
          <a:xfrm>
            <a:off x="6369386" y="2383687"/>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5</a:t>
            </a:r>
            <a:endParaRPr lang="zh-CN" altLang="en-US" sz="2400">
              <a:latin typeface="思源宋体 CN Heavy" panose="02020900000000000000" pitchFamily="18" charset="-122"/>
              <a:ea typeface="思源宋体 CN Heavy" panose="02020900000000000000" pitchFamily="18" charset="-122"/>
            </a:endParaRPr>
          </a:p>
        </p:txBody>
      </p:sp>
      <p:sp>
        <p:nvSpPr>
          <p:cNvPr id="40" name="椭圆 39"/>
          <p:cNvSpPr/>
          <p:nvPr>
            <p:custDataLst>
              <p:tags r:id="rId26"/>
            </p:custDataLst>
          </p:nvPr>
        </p:nvSpPr>
        <p:spPr>
          <a:xfrm>
            <a:off x="6369386" y="3108465"/>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6</a:t>
            </a:r>
            <a:endParaRPr lang="zh-CN" altLang="en-US" sz="2400">
              <a:latin typeface="思源宋体 CN Heavy" panose="02020900000000000000" pitchFamily="18" charset="-122"/>
              <a:ea typeface="思源宋体 CN Heavy" panose="02020900000000000000" pitchFamily="18" charset="-122"/>
            </a:endParaRPr>
          </a:p>
        </p:txBody>
      </p:sp>
      <p:sp>
        <p:nvSpPr>
          <p:cNvPr id="41" name="椭圆 40"/>
          <p:cNvSpPr/>
          <p:nvPr>
            <p:custDataLst>
              <p:tags r:id="rId27"/>
            </p:custDataLst>
          </p:nvPr>
        </p:nvSpPr>
        <p:spPr>
          <a:xfrm>
            <a:off x="6369386" y="3832850"/>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7</a:t>
            </a:r>
            <a:endParaRPr lang="zh-CN" altLang="en-US" sz="2400">
              <a:latin typeface="思源宋体 CN Heavy" panose="02020900000000000000" pitchFamily="18" charset="-122"/>
              <a:ea typeface="思源宋体 CN Heavy" panose="02020900000000000000" pitchFamily="18" charset="-122"/>
            </a:endParaRPr>
          </a:p>
        </p:txBody>
      </p:sp>
      <p:sp>
        <p:nvSpPr>
          <p:cNvPr id="42" name="椭圆 41"/>
          <p:cNvSpPr/>
          <p:nvPr>
            <p:custDataLst>
              <p:tags r:id="rId28"/>
            </p:custDataLst>
          </p:nvPr>
        </p:nvSpPr>
        <p:spPr>
          <a:xfrm>
            <a:off x="6369386" y="4571867"/>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smtClean="0">
                <a:latin typeface="思源宋体 CN Heavy" panose="02020900000000000000" pitchFamily="18" charset="-122"/>
                <a:ea typeface="思源宋体 CN Heavy" panose="02020900000000000000" pitchFamily="18" charset="-122"/>
              </a:rPr>
              <a:t>8</a:t>
            </a:r>
            <a:endParaRPr lang="zh-CN" altLang="en-US" sz="2400">
              <a:latin typeface="思源宋体 CN Heavy" panose="02020900000000000000" pitchFamily="18" charset="-122"/>
              <a:ea typeface="思源宋体 CN Heavy" panose="02020900000000000000" pitchFamily="18" charset="-122"/>
            </a:endParaRPr>
          </a:p>
        </p:txBody>
      </p:sp>
      <p:grpSp>
        <p:nvGrpSpPr>
          <p:cNvPr id="4" name="组合 3"/>
          <p:cNvGrpSpPr/>
          <p:nvPr>
            <p:custDataLst>
              <p:tags r:id="rId29"/>
            </p:custDataLst>
          </p:nvPr>
        </p:nvGrpSpPr>
        <p:grpSpPr>
          <a:xfrm>
            <a:off x="1545292" y="4532070"/>
            <a:ext cx="4032201" cy="504001"/>
            <a:chOff x="6206701" y="3327895"/>
            <a:chExt cx="4032201" cy="504001"/>
          </a:xfrm>
        </p:grpSpPr>
        <p:sp>
          <p:nvSpPr>
            <p:cNvPr id="5" name="ïSlíďê"/>
            <p:cNvSpPr/>
            <p:nvPr>
              <p:custDataLst>
                <p:tags r:id="rId30"/>
              </p:custDataLst>
            </p:nvPr>
          </p:nvSpPr>
          <p:spPr>
            <a:xfrm>
              <a:off x="6206701" y="3327895"/>
              <a:ext cx="4032201" cy="504001"/>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îšḷiḋè"/>
            <p:cNvSpPr/>
            <p:nvPr>
              <p:custDataLst>
                <p:tags r:id="rId31"/>
              </p:custDataLst>
            </p:nvPr>
          </p:nvSpPr>
          <p:spPr>
            <a:xfrm>
              <a:off x="6811710" y="3380821"/>
              <a:ext cx="3398618" cy="4140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rPr>
                <a:t>（四）增强应对挫折的承受力</a:t>
              </a:r>
              <a:endParaRPr lang="zh-CN" altLang="en-US" sz="1400" b="1" dirty="0">
                <a:solidFill>
                  <a:schemeClr val="tx1"/>
                </a:solidFill>
                <a:latin typeface="微软雅黑" panose="020B0503020204020204" charset="-122"/>
                <a:ea typeface="微软雅黑" panose="020B0503020204020204" charset="-122"/>
                <a:cs typeface="+mn-ea"/>
                <a:sym typeface="思源宋体 CN" panose="02020400000000000000" pitchFamily="18" charset="-122"/>
              </a:endParaRPr>
            </a:p>
          </p:txBody>
        </p:sp>
      </p:grpSp>
      <p:sp>
        <p:nvSpPr>
          <p:cNvPr id="7" name="椭圆 6"/>
          <p:cNvSpPr/>
          <p:nvPr>
            <p:custDataLst>
              <p:tags r:id="rId32"/>
            </p:custDataLst>
          </p:nvPr>
        </p:nvSpPr>
        <p:spPr>
          <a:xfrm>
            <a:off x="1564341" y="4556627"/>
            <a:ext cx="451075" cy="451075"/>
          </a:xfrm>
          <a:prstGeom prst="ellipse">
            <a:avLst/>
          </a:prstGeom>
          <a:gradFill>
            <a:gsLst>
              <a:gs pos="0">
                <a:schemeClr val="accent2"/>
              </a:gs>
              <a:gs pos="100000">
                <a:schemeClr val="accent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smtClean="0">
                <a:latin typeface="思源宋体 CN Heavy" panose="02020900000000000000" pitchFamily="18" charset="-122"/>
                <a:ea typeface="思源宋体 CN Heavy" panose="02020900000000000000" pitchFamily="18" charset="-122"/>
              </a:rPr>
              <a:t>4</a:t>
            </a:r>
            <a:endParaRPr lang="zh-CN" altLang="en-US" sz="2400">
              <a:latin typeface="思源宋体 CN Heavy" panose="02020900000000000000" pitchFamily="18" charset="-122"/>
              <a:ea typeface="思源宋体 CN Heavy" panose="02020900000000000000" pitchFamily="18" charset="-122"/>
            </a:endParaRPr>
          </a:p>
        </p:txBody>
      </p:sp>
      <p:sp>
        <p:nvSpPr>
          <p:cNvPr id="43" name="矩形 42"/>
          <p:cNvSpPr/>
          <p:nvPr/>
        </p:nvSpPr>
        <p:spPr>
          <a:xfrm>
            <a:off x="2800647" y="50258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二、塑造健康人格的途径和方法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barn(inVertical)">
                                      <p:cBhvr>
                                        <p:cTn id="10" dur="500"/>
                                        <p:tgtEl>
                                          <p:spTgt spid="60"/>
                                        </p:tgtEl>
                                      </p:cBhvr>
                                    </p:animEffect>
                                  </p:childTnLst>
                                </p:cTn>
                              </p:par>
                              <p:par>
                                <p:cTn id="11" presetID="16" presetClass="entr" presetSubtype="21" fill="hold" nodeType="with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barn(inVertical)">
                                      <p:cBhvr>
                                        <p:cTn id="13" dur="500"/>
                                        <p:tgtEl>
                                          <p:spTgt spid="64"/>
                                        </p:tgtEl>
                                      </p:cBhvr>
                                    </p:animEffect>
                                  </p:childTnLst>
                                </p:cTn>
                              </p:par>
                              <p:par>
                                <p:cTn id="14" presetID="16" presetClass="entr" presetSubtype="21"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par>
                                <p:cTn id="17" presetID="16" presetClass="entr" presetSubtype="21" fill="hold" nodeType="with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barn(inVertical)">
                                      <p:cBhvr>
                                        <p:cTn id="19" dur="500"/>
                                        <p:tgtEl>
                                          <p:spTgt spid="72"/>
                                        </p:tgtEl>
                                      </p:cBhvr>
                                    </p:animEffect>
                                  </p:childTnLst>
                                </p:cTn>
                              </p:par>
                              <p:par>
                                <p:cTn id="20" presetID="16" presetClass="entr" presetSubtype="21" fill="hold" nodeType="withEffect">
                                  <p:stCondLst>
                                    <p:cond delay="0"/>
                                  </p:stCondLst>
                                  <p:childTnLst>
                                    <p:set>
                                      <p:cBhvr>
                                        <p:cTn id="21" dur="1" fill="hold">
                                          <p:stCondLst>
                                            <p:cond delay="0"/>
                                          </p:stCondLst>
                                        </p:cTn>
                                        <p:tgtEl>
                                          <p:spTgt spid="76"/>
                                        </p:tgtEl>
                                        <p:attrNameLst>
                                          <p:attrName>style.visibility</p:attrName>
                                        </p:attrNameLst>
                                      </p:cBhvr>
                                      <p:to>
                                        <p:strVal val="visible"/>
                                      </p:to>
                                    </p:set>
                                    <p:animEffect transition="in" filter="barn(inVertical)">
                                      <p:cBhvr>
                                        <p:cTn id="22" dur="500"/>
                                        <p:tgtEl>
                                          <p:spTgt spid="76"/>
                                        </p:tgtEl>
                                      </p:cBhvr>
                                    </p:animEffect>
                                  </p:childTnLst>
                                </p:cTn>
                              </p:par>
                              <p:par>
                                <p:cTn id="23" presetID="16" presetClass="entr" presetSubtype="21" fill="hold" nodeType="with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barn(inVertical)">
                                      <p:cBhvr>
                                        <p:cTn id="25" dur="500"/>
                                        <p:tgtEl>
                                          <p:spTgt spid="80"/>
                                        </p:tgtEl>
                                      </p:cBhvr>
                                    </p:animEffect>
                                  </p:childTnLst>
                                </p:cTn>
                              </p:par>
                              <p:par>
                                <p:cTn id="26" presetID="16" presetClass="entr" presetSubtype="21" fill="hold" nodeType="with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barn(inVertical)">
                                      <p:cBhvr>
                                        <p:cTn id="28"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5854700" y="2472690"/>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一、自卑</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570230"/>
            <a:ext cx="10147300" cy="107632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任务三　理想自我与现实自我的博弈：</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　　　　　 　大学生常见的人格障碍与调适</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5854700" y="3305175"/>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二、猜疑</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5854700" y="4137660"/>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三、羞怯</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6" name="矩形: 圆角 2"/>
          <p:cNvSpPr/>
          <p:nvPr/>
        </p:nvSpPr>
        <p:spPr>
          <a:xfrm>
            <a:off x="5854700" y="4970145"/>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四、褊狭</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圆角 2"/>
          <p:cNvSpPr/>
          <p:nvPr/>
        </p:nvSpPr>
        <p:spPr>
          <a:xfrm>
            <a:off x="5854700" y="5802630"/>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五、急躁</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9" name="矩形: 圆角 2"/>
          <p:cNvSpPr/>
          <p:nvPr/>
        </p:nvSpPr>
        <p:spPr>
          <a:xfrm>
            <a:off x="8907145" y="2453640"/>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六、懒散</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圆角 2"/>
          <p:cNvSpPr/>
          <p:nvPr/>
        </p:nvSpPr>
        <p:spPr>
          <a:xfrm>
            <a:off x="8907145" y="3286125"/>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七、退缩</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1" name="矩形: 圆角 2"/>
          <p:cNvSpPr/>
          <p:nvPr/>
        </p:nvSpPr>
        <p:spPr>
          <a:xfrm>
            <a:off x="8907145" y="4118610"/>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八、虚荣</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2" name="矩形: 圆角 2"/>
          <p:cNvSpPr/>
          <p:nvPr/>
        </p:nvSpPr>
        <p:spPr>
          <a:xfrm>
            <a:off x="8907145" y="4951095"/>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九、抑郁</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3" name="矩形: 圆角 2"/>
          <p:cNvSpPr/>
          <p:nvPr/>
        </p:nvSpPr>
        <p:spPr>
          <a:xfrm>
            <a:off x="8907145" y="5783580"/>
            <a:ext cx="2745105"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十、自我中心</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arn(inVertical)">
                                      <p:cBhvr>
                                        <p:cTn id="39" dur="5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barn(inVertical)">
                                      <p:cBhvr>
                                        <p:cTn id="44" dur="5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barn(inVertical)">
                                      <p:cBhvr>
                                        <p:cTn id="49" dur="500"/>
                                        <p:tgtEl>
                                          <p:spTgt spid="11"/>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grpId="0" nodeType="click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barn(inVertical)">
                                      <p:cBhvr>
                                        <p:cTn id="54" dur="500"/>
                                        <p:tgtEl>
                                          <p:spTgt spid="12"/>
                                        </p:tgtEl>
                                      </p:cBhvr>
                                    </p:animEffect>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barn(inVertical)">
                                      <p:cBhvr>
                                        <p:cTn id="5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P spid="6" grpId="0" bldLvl="0" animBg="1"/>
      <p:bldP spid="7" grpId="0" bldLvl="0" animBg="1"/>
      <p:bldP spid="9" grpId="0" bldLvl="0" animBg="1"/>
      <p:bldP spid="10" grpId="0" bldLvl="0" animBg="1"/>
      <p:bldP spid="11" grpId="0" bldLvl="0" animBg="1"/>
      <p:bldP spid="12" grpId="0" bldLvl="0" animBg="1"/>
      <p:bldP spid="13"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356242"/>
            <a:ext cx="6267450" cy="4264660"/>
            <a:chOff x="488708" y="1213367"/>
            <a:chExt cx="6565900" cy="4264660"/>
          </a:xfrm>
        </p:grpSpPr>
        <p:sp>
          <p:nvSpPr>
            <p:cNvPr id="2" name="矩形 1"/>
            <p:cNvSpPr/>
            <p:nvPr/>
          </p:nvSpPr>
          <p:spPr>
            <a:xfrm>
              <a:off x="713559" y="1638182"/>
              <a:ext cx="5933924" cy="3415030"/>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自卑心理来源于心理上的一种消极暗示，是人的自怨自艾、悲观失望、变形自尊的情感体验。有些大学生一遇到不如意的事便垂头丧气，怨天尤人，或自认为无能为力并甘愿失败，对前途失去信心，心灰意冷等，这都是自卑的表现。引起自卑的既有人生态度、意志品质方面的原因，也有认知错误、人格不成熟等方面的原因。</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克服自卑心理应该培养多方面的兴趣与爱好，多参加集体活动，多加强体育锻炼，多看幽默剧、相声等能给人带来笑声的节目，以培养乐观的性格。</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一、自卑</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356242"/>
            <a:ext cx="6267450" cy="4264660"/>
            <a:chOff x="488708" y="1213367"/>
            <a:chExt cx="6565900" cy="4264660"/>
          </a:xfrm>
        </p:grpSpPr>
        <p:sp>
          <p:nvSpPr>
            <p:cNvPr id="2" name="矩形 1"/>
            <p:cNvSpPr/>
            <p:nvPr/>
          </p:nvSpPr>
          <p:spPr>
            <a:xfrm>
              <a:off x="713559" y="1638182"/>
              <a:ext cx="5933924" cy="304609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猜疑主要表现在人际交往中过度的神经过敏，遇事太敏感，疑神疑鬼。有些大学生在人际交往中往往具有双重性，一方面渴望能得到他人的理解和信任，另一方面又经常不理解、不信任他人。疑心重的人对他人的一言一行、一举一动都十分敏感，认为有其特定的含义，总以为他人在评论自己，说自己坏话，于是整天闷闷不乐。猜疑心理实际上是一种对别人不放心、不信任的戒备情感体验，这种心理往往把自己带入如履薄冰的境地，容易造成人际交往中的对立、误解情绪。</a:t>
              </a:r>
              <a:endParaRPr lang="en-US" altLang="zh-CN"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二、猜疑</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356242"/>
            <a:ext cx="6267450" cy="4264660"/>
            <a:chOff x="488708" y="1213367"/>
            <a:chExt cx="6565900" cy="4264660"/>
          </a:xfrm>
        </p:grpSpPr>
        <p:sp>
          <p:nvSpPr>
            <p:cNvPr id="2" name="矩形 1"/>
            <p:cNvSpPr/>
            <p:nvPr/>
          </p:nvSpPr>
          <p:spPr>
            <a:xfrm>
              <a:off x="967014" y="1638182"/>
              <a:ext cx="5572700" cy="3415030"/>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羞怯这一问题在大学生中并不少见，比如，不敢在大众场合发表意见，害怕与陌生人打交道，路上见到异性同学会手足无措，见到老师便难为情，说话总是感到紧张等。</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羞怯是自我防御心理过强的结果，它会阻碍人际交往，影响个人正常发挥才能，还会导致压抑、孤独、焦虑等不良心态。</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虽然羞怯的人格特征与神经类型有一定的联系，但更多的还是后天因素所致。所以通过有意识的调节，羞怯是可以被改变的。</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三、羞怯</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356242"/>
            <a:ext cx="6267450" cy="4264660"/>
            <a:chOff x="488708" y="1213367"/>
            <a:chExt cx="6565900" cy="4264660"/>
          </a:xfrm>
        </p:grpSpPr>
        <p:sp>
          <p:nvSpPr>
            <p:cNvPr id="2" name="矩形 1"/>
            <p:cNvSpPr/>
            <p:nvPr/>
          </p:nvSpPr>
          <p:spPr>
            <a:xfrm>
              <a:off x="967014" y="1638182"/>
              <a:ext cx="5572700" cy="304609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褊狭是人们常说的“小心眼”，主要表现为心胸狭窄、耿耿于怀、挑剔、嫉妒。褊狭是一种百害而无一利的人格特征。褊狭人格多出现于性格内向者，尤其是女性。</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褊狭不是与生俱来的，而是后天形成的。因而，克服褊狭人格首先要学会宽容，能够容人容事，正确看待生活中出现的矛盾冲突，对事不对人；其次要开阔心胸，拓宽视野。人一旦心胸狭窄，就容易进入管状思维，只见树木，不见森林。</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四、褊狭</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0400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38955" y="1769110"/>
            <a:ext cx="5129530" cy="3688071"/>
            <a:chOff x="3672533" y="1863004"/>
            <a:chExt cx="4988560" cy="3001900"/>
          </a:xfrm>
        </p:grpSpPr>
        <p:grpSp>
          <p:nvGrpSpPr>
            <p:cNvPr id="9" name="组合 8"/>
            <p:cNvGrpSpPr/>
            <p:nvPr/>
          </p:nvGrpSpPr>
          <p:grpSpPr>
            <a:xfrm>
              <a:off x="3672533" y="1863004"/>
              <a:ext cx="4988560" cy="2887870"/>
              <a:chOff x="2978495" y="2574778"/>
              <a:chExt cx="4988560" cy="2887870"/>
            </a:xfrm>
          </p:grpSpPr>
          <p:sp>
            <p:nvSpPr>
              <p:cNvPr id="15" name="椭圆 14"/>
              <p:cNvSpPr/>
              <p:nvPr>
                <p:custDataLst>
                  <p:tags r:id="rId4"/>
                </p:custDataLst>
              </p:nvPr>
            </p:nvSpPr>
            <p:spPr>
              <a:xfrm>
                <a:off x="2978495" y="2574823"/>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574778"/>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项目一　健康心理　幸福人生</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en-US" altLang="zh-CN" sz="2000" dirty="0">
                    <a:latin typeface="思源宋体 CN Heavy" panose="02020900000000000000" pitchFamily="18" charset="-122"/>
                    <a:ea typeface="思源宋体 CN Heavy" panose="02020900000000000000" pitchFamily="18" charset="-122"/>
                    <a:sym typeface="思源宋体 CN" panose="02020400000000000000" pitchFamily="18" charset="-122"/>
                  </a:rPr>
                  <a:t>——</a:t>
                </a: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大学生心理健康导论</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98257" y="330614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02</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98257" y="4074672"/>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03</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04</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813" y="2602565"/>
              <a:ext cx="4145280" cy="695325"/>
            </a:xfrm>
            <a:prstGeom prst="rect">
              <a:avLst/>
            </a:prstGeom>
          </p:spPr>
          <p:txBody>
            <a:bodyPr vert="horz" wrap="none" lIns="91440" tIns="45720" rIns="91440" bIns="45720" rtlCol="0">
              <a:no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项目二　无惧风雨　积极应对</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——大学生心理咨询与心理治疗</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06729"/>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项目三　悦纳自我　完善自我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——大学生自我意识与培养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190405"/>
              <a:ext cx="4145280" cy="67449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项目四　外树形象　内塑品格</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——大学生人格发展与培养</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356242"/>
            <a:ext cx="6267450" cy="4264660"/>
            <a:chOff x="488708" y="1213367"/>
            <a:chExt cx="6565900" cy="4264660"/>
          </a:xfrm>
        </p:grpSpPr>
        <p:sp>
          <p:nvSpPr>
            <p:cNvPr id="2" name="矩形 1"/>
            <p:cNvSpPr/>
            <p:nvPr/>
          </p:nvSpPr>
          <p:spPr>
            <a:xfrm>
              <a:off x="967014" y="1638182"/>
              <a:ext cx="5572700" cy="3415030"/>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急躁是常见的不良人格特征之一，表现为碰到不称心的事情马上就激动不安；做事缺乏充分准备，没准备好就盲目行动，急于达到目的；缺乏耐心、细心、恒心。性情急躁之人说话办事快，竞争意识强，容易冲动，情绪常常处于紧张状态。日常生活中有急躁特点的人为数不少，常常什么都想学，而且想短时间内学会，生怕比别人落后，急于</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求成，但实际常常达不到期望的目标，从而泄气、发怒，既影响自己的健康和工作、学习效率，又妨碍正常的人际关系的发展。</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五、急躁</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356242"/>
            <a:ext cx="6267450" cy="4264660"/>
            <a:chOff x="488708" y="1213367"/>
            <a:chExt cx="6565900" cy="4264660"/>
          </a:xfrm>
        </p:grpSpPr>
        <p:sp>
          <p:nvSpPr>
            <p:cNvPr id="2" name="矩形 1"/>
            <p:cNvSpPr/>
            <p:nvPr/>
          </p:nvSpPr>
          <p:spPr>
            <a:xfrm>
              <a:off x="967014" y="1899802"/>
              <a:ext cx="5572700" cy="304609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懒散是指一种慵懒、闲散、拖拉、疲沓、松垮的生存状态，主要表现有活力不足，什么也不想做，没有计划，随波逐流；无法将精力集中在学业上，无法从事自己喜欢的事，百无聊赖，心情不爽，情绪不佳，犹豫不决，顾此失彼，做事磨蹭等。在大学生活中常常是踏着铃声进教室，常为自己的懒散寻求合适的解释，做事一误再误，无休止地拖下去，虽下决心改正，但不能自拔，不接受教训，对任何事都没有信心，没有欲望。</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六、懒散</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356242"/>
            <a:ext cx="6267450" cy="4264660"/>
            <a:chOff x="488708" y="1213367"/>
            <a:chExt cx="6565900" cy="4264660"/>
          </a:xfrm>
        </p:grpSpPr>
        <p:sp>
          <p:nvSpPr>
            <p:cNvPr id="2" name="矩形 1"/>
            <p:cNvSpPr/>
            <p:nvPr/>
          </p:nvSpPr>
          <p:spPr>
            <a:xfrm>
              <a:off x="967014" y="1899802"/>
              <a:ext cx="5572700" cy="304609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退缩是指在困难面前表现出怯懦与畏难的心理恐惧，最终选择逃避与后退，主要表现为在困难面前缺乏勇气和信心、不表明自己的态度、不敢承担责任、不敢冒险、不敢与不良行为做斗争，回避困难，逃避责任等，这样的人常常抱怨自身的不幸，却宁愿忍受痛苦而不主动追求。</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克服退缩这一人格缺陷的办法是鼓励自己积极应对生活中的挫折，发现自己的优点，变被动为主动。克服退缩需要勇气与毅力。</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213367"/>
              <a:ext cx="6565900" cy="426466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七、退缩</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636277"/>
            <a:ext cx="6267450" cy="3315970"/>
            <a:chOff x="488708" y="1493402"/>
            <a:chExt cx="6565900" cy="3315970"/>
          </a:xfrm>
        </p:grpSpPr>
        <p:sp>
          <p:nvSpPr>
            <p:cNvPr id="2" name="矩形 1"/>
            <p:cNvSpPr/>
            <p:nvPr/>
          </p:nvSpPr>
          <p:spPr>
            <a:xfrm>
              <a:off x="967014" y="1899802"/>
              <a:ext cx="5572700" cy="267652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虚荣是指过分看重荣誉和他人的赞美。虚荣心往往与自尊心、自卑感紧紧相连。没有自尊心，就没有虚荣心，也就没有自卑感。虚荣心是自尊心与自卑感的混合产物。虚荣心强的人一般性格内向，情感脆弱，自尊敏感，虽然有些自卑，又担心别人伤害到自己的尊严，过分介意别人的评论与批评，与人交往时防御性强，喜欢抬高自己的形象，他们捍卫的是虚假的、脆弱的自我。</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493402"/>
              <a:ext cx="6565900" cy="3315970"/>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八、虚荣</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636277"/>
            <a:ext cx="6267450" cy="4323715"/>
            <a:chOff x="488708" y="1493402"/>
            <a:chExt cx="6565900" cy="4323715"/>
          </a:xfrm>
        </p:grpSpPr>
        <p:sp>
          <p:nvSpPr>
            <p:cNvPr id="2" name="矩形 1"/>
            <p:cNvSpPr/>
            <p:nvPr/>
          </p:nvSpPr>
          <p:spPr>
            <a:xfrm>
              <a:off x="967014" y="1899802"/>
              <a:ext cx="5572700" cy="3784600"/>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抑郁是一种常见的情绪困扰，是一种感到无力应付外界压力而产生的消极情绪，常伴有厌恶、痛苦、羞愧、自卑等情绪体验。抑郁，人皆有之，对于大多数人来说，抑郁只是偶尔出现，很快就会消失；但对于那些性格内向，多疑多虑，不爱交际，生活中遭遇意外挫折的人来说，抑郁状态容易长期存在，甚至可能发展成为抑郁症。</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抑郁的主要表现为情绪低落、郁郁寡欢、闷闷不乐、思维迟缓、兴趣丧失、缺乏活力、反应迟钝、打不起精神、体验不到快乐等。抑郁在低年级大学生中更为普遍。所谓的“周末综合征”在很大程度上就是抑郁。</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493402"/>
              <a:ext cx="6565900" cy="4323715"/>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九、抑郁</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 name="组合 8"/>
          <p:cNvGrpSpPr/>
          <p:nvPr/>
        </p:nvGrpSpPr>
        <p:grpSpPr>
          <a:xfrm>
            <a:off x="1642110" y="1762007"/>
            <a:ext cx="6267450" cy="3461385"/>
            <a:chOff x="488708" y="1619132"/>
            <a:chExt cx="6565900" cy="3461385"/>
          </a:xfrm>
        </p:grpSpPr>
        <p:sp>
          <p:nvSpPr>
            <p:cNvPr id="2" name="矩形 1"/>
            <p:cNvSpPr/>
            <p:nvPr/>
          </p:nvSpPr>
          <p:spPr>
            <a:xfrm>
              <a:off x="967014" y="1899802"/>
              <a:ext cx="5572700" cy="3046095"/>
            </a:xfrm>
            <a:prstGeom prst="rect">
              <a:avLst/>
            </a:prstGeom>
          </p:spPr>
          <p:txBody>
            <a:bodyPr wrap="square">
              <a:spAutoFit/>
            </a:bodyPr>
            <a:p>
              <a:pPr lvl="0" algn="just">
                <a:lnSpc>
                  <a:spcPct val="150000"/>
                </a:lnSpc>
              </a:pPr>
              <a:r>
                <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rPr>
                <a:t>自我中心是指考虑问题、处理事情都以自我为中心，将自我作为思考问题的出发点与归宿，表现为一切以自己为出发点，目中无人，甚至自私自利，遇到冲突时，认为对的是自己，而错的是他人。特别是那些自尊心强、优越感强、自信心高、独立性强的大学生，比较容易陷入自我中心之中，当这种倾向与一些不健康的思想意识（如个人主义、自私自利）和心理特征（如过强的自尊心、唯我独尊）相结合时，自我中心与自我膨胀便呈现出来。</a:t>
              </a:r>
              <a:endParaRPr lang="zh-CN" altLang="en-US" sz="1600" dirty="0">
                <a:solidFill>
                  <a:schemeClr val="tx1">
                    <a:lumMod val="75000"/>
                    <a:lumOff val="2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ïSlíďê"/>
            <p:cNvSpPr/>
            <p:nvPr/>
          </p:nvSpPr>
          <p:spPr>
            <a:xfrm>
              <a:off x="488708" y="1619132"/>
              <a:ext cx="6565900" cy="3461385"/>
            </a:xfrm>
            <a:prstGeom prst="roundRect">
              <a:avLst>
                <a:gd name="adj" fmla="val 2268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0" name="矩形 9"/>
          <p:cNvSpPr/>
          <p:nvPr/>
        </p:nvSpPr>
        <p:spPr>
          <a:xfrm>
            <a:off x="2664491" y="395904"/>
            <a:ext cx="6847237" cy="583565"/>
          </a:xfrm>
          <a:prstGeom prst="rect">
            <a:avLst/>
          </a:prstGeom>
        </p:spPr>
        <p:txBody>
          <a:bodyPr wrap="square">
            <a:spAutoFit/>
          </a:bodyPr>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十、自我中心</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18129" y="1978638"/>
            <a:ext cx="4095750" cy="40957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3325014" y="1776631"/>
            <a:ext cx="4663301" cy="3805883"/>
          </a:xfrm>
          <a:prstGeom prst="rect">
            <a:avLst/>
          </a:prstGeom>
        </p:spPr>
      </p:pic>
      <p:sp>
        <p:nvSpPr>
          <p:cNvPr id="10" name="文本框 9"/>
          <p:cNvSpPr txBox="1"/>
          <p:nvPr/>
        </p:nvSpPr>
        <p:spPr>
          <a:xfrm>
            <a:off x="2393608" y="2824031"/>
            <a:ext cx="4455066" cy="923330"/>
          </a:xfrm>
          <a:prstGeom prst="rect">
            <a:avLst/>
          </a:prstGeom>
          <a:noFill/>
        </p:spPr>
        <p:txBody>
          <a:bodyPr wrap="none" rtlCol="0">
            <a:spAutoFit/>
          </a:bodyPr>
          <a:p>
            <a:r>
              <a:rPr kumimoji="1" lang="zh-CN" altLang="en-US" sz="5400" b="1">
                <a:cs typeface="+mn-ea"/>
                <a:sym typeface="+mn-lt"/>
              </a:rPr>
              <a:t>感谢您的观看</a:t>
            </a:r>
            <a:endParaRPr kumimoji="1" lang="zh-CN" altLang="en-US" sz="5400" b="1">
              <a:cs typeface="+mn-ea"/>
              <a:sym typeface="+mn-lt"/>
            </a:endParaRPr>
          </a:p>
        </p:txBody>
      </p:sp>
      <p:sp>
        <p:nvSpPr>
          <p:cNvPr id="18" name="文本框 17"/>
          <p:cNvSpPr txBox="1"/>
          <p:nvPr/>
        </p:nvSpPr>
        <p:spPr>
          <a:xfrm>
            <a:off x="4195459" y="3941097"/>
            <a:ext cx="3392275" cy="1015663"/>
          </a:xfrm>
          <a:prstGeom prst="rect">
            <a:avLst/>
          </a:prstGeom>
          <a:noFill/>
        </p:spPr>
        <p:txBody>
          <a:bodyPr wrap="none" rtlCol="0">
            <a:spAutoFit/>
          </a:bodyPr>
          <a:p>
            <a:r>
              <a:rPr kumimoji="1" lang="en-US" altLang="zh-CN" sz="6000" b="1">
                <a:solidFill>
                  <a:srgbClr val="FB0C46"/>
                </a:solidFill>
                <a:cs typeface="+mn-ea"/>
                <a:sym typeface="+mn-lt"/>
              </a:rPr>
              <a:t>THANKS</a:t>
            </a:r>
            <a:endParaRPr kumimoji="1" lang="zh-CN" altLang="en-US" sz="6000" b="1">
              <a:solidFill>
                <a:srgbClr val="FB0C4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p:random/>
      </p:transition>
    </mc:Choice>
    <mc:Fallback>
      <p:transition spd="slow" advClick="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675"/>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366260" y="1675130"/>
            <a:ext cx="5129530" cy="3875313"/>
            <a:chOff x="3672533" y="1949364"/>
            <a:chExt cx="4988560" cy="2863854"/>
          </a:xfrm>
        </p:grpSpPr>
        <p:grpSp>
          <p:nvGrpSpPr>
            <p:cNvPr id="9" name="组合 8"/>
            <p:cNvGrpSpPr/>
            <p:nvPr/>
          </p:nvGrpSpPr>
          <p:grpSpPr>
            <a:xfrm>
              <a:off x="3672533" y="1949364"/>
              <a:ext cx="4988560" cy="2801510"/>
              <a:chOff x="2978495" y="2661138"/>
              <a:chExt cx="4988560" cy="2801510"/>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05</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项目五　激发兴趣　学会学习</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——大学生学习心理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06</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115504"/>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07</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9" name="椭圆 18"/>
              <p:cNvSpPr/>
              <p:nvPr>
                <p:custDataLst>
                  <p:tags r:id="rId8"/>
                </p:custDataLst>
              </p:nvPr>
            </p:nvSpPr>
            <p:spPr>
              <a:xfrm>
                <a:off x="2978495" y="4842687"/>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08</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9"/>
              </p:custDataLst>
            </p:nvPr>
          </p:nvSpPr>
          <p:spPr>
            <a:xfrm>
              <a:off x="4515762" y="2746462"/>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项目六　自我调适　快乐相伴</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——大学生情绪管理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10"/>
              </p:custDataLst>
            </p:nvPr>
          </p:nvSpPr>
          <p:spPr>
            <a:xfrm>
              <a:off x="4515762" y="3473645"/>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项目七　你来我往　君子之交</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——大学生人际交往</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4" name="文本框 13"/>
            <p:cNvSpPr txBox="1"/>
            <p:nvPr>
              <p:custDataLst>
                <p:tags r:id="rId11"/>
              </p:custDataLst>
            </p:nvPr>
          </p:nvSpPr>
          <p:spPr>
            <a:xfrm>
              <a:off x="4515762" y="4200828"/>
              <a:ext cx="4145280" cy="612390"/>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项目八　解密爱情　健康恋爱</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——大学生恋爱与性心理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9815" b="19815"/>
          <a:stretch>
            <a:fillRect/>
          </a:stretch>
        </p:blipFill>
        <p:spPr>
          <a:xfrm>
            <a:off x="1499083" y="653040"/>
            <a:ext cx="9193833" cy="5551918"/>
          </a:xfrm>
          <a:prstGeom prst="rect">
            <a:avLst/>
          </a:prstGeom>
        </p:spPr>
      </p:pic>
      <p:sp>
        <p:nvSpPr>
          <p:cNvPr id="6" name="矩形 5"/>
          <p:cNvSpPr/>
          <p:nvPr/>
        </p:nvSpPr>
        <p:spPr>
          <a:xfrm>
            <a:off x="2339089" y="2106539"/>
            <a:ext cx="827438" cy="1938992"/>
          </a:xfrm>
          <a:prstGeom prst="rect">
            <a:avLst/>
          </a:prstGeom>
        </p:spPr>
        <p:txBody>
          <a:bodyPr wrap="square">
            <a:spAutoFit/>
          </a:bodyPr>
          <a:lstStyle/>
          <a:p>
            <a:pPr algn="ctr"/>
            <a:r>
              <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目录</a:t>
            </a:r>
            <a:endParaRPr lang="zh-CN" altLang="en-US" sz="6000" spc="-15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7" name="矩形 6"/>
          <p:cNvSpPr/>
          <p:nvPr/>
        </p:nvSpPr>
        <p:spPr>
          <a:xfrm rot="5400000">
            <a:off x="2361260" y="2833664"/>
            <a:ext cx="2132329" cy="461665"/>
          </a:xfrm>
          <a:prstGeom prst="rect">
            <a:avLst/>
          </a:prstGeom>
        </p:spPr>
        <p:txBody>
          <a:bodyPr wrap="square">
            <a:spAutoFit/>
          </a:bodyPr>
          <a:lstStyle/>
          <a:p>
            <a:pPr algn="dist"/>
            <a:r>
              <a:rPr lang="en-US" altLang="zh-CN"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rPr>
              <a:t>CONTENTS</a:t>
            </a:r>
            <a:endParaRPr lang="zh-CN" altLang="en-US" sz="2400" dirty="0">
              <a:solidFill>
                <a:schemeClr val="tx1">
                  <a:lumMod val="85000"/>
                  <a:lumOff val="15000"/>
                </a:schemeClr>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8" name="组合 7"/>
          <p:cNvGrpSpPr/>
          <p:nvPr>
            <p:custDataLst>
              <p:tags r:id="rId3"/>
            </p:custDataLst>
          </p:nvPr>
        </p:nvGrpSpPr>
        <p:grpSpPr>
          <a:xfrm>
            <a:off x="4479925" y="2301875"/>
            <a:ext cx="5293360" cy="2839134"/>
            <a:chOff x="3672533" y="1949364"/>
            <a:chExt cx="5293360" cy="2337907"/>
          </a:xfrm>
        </p:grpSpPr>
        <p:grpSp>
          <p:nvGrpSpPr>
            <p:cNvPr id="9" name="组合 8"/>
            <p:cNvGrpSpPr/>
            <p:nvPr/>
          </p:nvGrpSpPr>
          <p:grpSpPr>
            <a:xfrm>
              <a:off x="3672533" y="1949364"/>
              <a:ext cx="5293360" cy="2165311"/>
              <a:chOff x="2978495" y="2661138"/>
              <a:chExt cx="5293360" cy="2165311"/>
            </a:xfrm>
          </p:grpSpPr>
          <p:sp>
            <p:nvSpPr>
              <p:cNvPr id="15" name="椭圆 14"/>
              <p:cNvSpPr/>
              <p:nvPr>
                <p:custDataLst>
                  <p:tags r:id="rId4"/>
                </p:custDataLst>
              </p:nvPr>
            </p:nvSpPr>
            <p:spPr>
              <a:xfrm>
                <a:off x="2978495" y="266113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09</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6" name="文本框 15"/>
              <p:cNvSpPr txBox="1"/>
              <p:nvPr>
                <p:custDataLst>
                  <p:tags r:id="rId5"/>
                </p:custDataLst>
              </p:nvPr>
            </p:nvSpPr>
            <p:spPr>
              <a:xfrm>
                <a:off x="3821775" y="2730988"/>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项目九　百折不摧　从容自若</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——大学生挫折应对与压力管理</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7" name="椭圆 16"/>
              <p:cNvSpPr/>
              <p:nvPr>
                <p:custDataLst>
                  <p:tags r:id="rId6"/>
                </p:custDataLst>
              </p:nvPr>
            </p:nvSpPr>
            <p:spPr>
              <a:xfrm>
                <a:off x="2978495" y="3388321"/>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10</a:t>
                </a:r>
                <a:endPar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8" name="椭圆 17"/>
              <p:cNvSpPr/>
              <p:nvPr>
                <p:custDataLst>
                  <p:tags r:id="rId7"/>
                </p:custDataLst>
              </p:nvPr>
            </p:nvSpPr>
            <p:spPr>
              <a:xfrm>
                <a:off x="2978495" y="4206488"/>
                <a:ext cx="638120" cy="619961"/>
              </a:xfrm>
              <a:prstGeom prst="ellipse">
                <a:avLst/>
              </a:prstGeom>
              <a:gradFill flip="none" rotWithShape="1">
                <a:gsLst>
                  <a:gs pos="100000">
                    <a:srgbClr val="38894D"/>
                  </a:gs>
                  <a:gs pos="0">
                    <a:schemeClr val="accent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思源宋体 CN" panose="02020400000000000000" pitchFamily="18" charset="-122"/>
                    <a:ea typeface="思源宋体 CN" panose="02020400000000000000" pitchFamily="18" charset="-122"/>
                    <a:sym typeface="思源宋体 CN" panose="02020400000000000000" pitchFamily="18" charset="-122"/>
                  </a:rPr>
                  <a:t>11</a:t>
                </a:r>
                <a:endParaRPr lang="zh-CN" altLang="en-US" sz="1600" b="1"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sp>
          <p:nvSpPr>
            <p:cNvPr id="12" name="文本框 11"/>
            <p:cNvSpPr txBox="1"/>
            <p:nvPr>
              <p:custDataLst>
                <p:tags r:id="rId8"/>
              </p:custDataLst>
            </p:nvPr>
          </p:nvSpPr>
          <p:spPr>
            <a:xfrm>
              <a:off x="4515762" y="2812347"/>
              <a:ext cx="41452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　认清利弊　健康上网</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——大学生网络心理管理</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3" name="文本框 12"/>
            <p:cNvSpPr txBox="1"/>
            <p:nvPr>
              <p:custDataLst>
                <p:tags r:id="rId9"/>
              </p:custDataLst>
            </p:nvPr>
          </p:nvSpPr>
          <p:spPr>
            <a:xfrm>
              <a:off x="4515762" y="3604892"/>
              <a:ext cx="4450080" cy="682379"/>
            </a:xfrm>
            <a:prstGeom prst="rect">
              <a:avLst/>
            </a:prstGeom>
          </p:spPr>
          <p:txBody>
            <a:bodyPr vert="horz" wrap="squar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l">
                <a:buNone/>
              </a:pPr>
              <a:r>
                <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rPr>
                <a:t>项目十一　珍爱生命　阳光成长</a:t>
              </a:r>
              <a:endParaRPr lang="zh-CN" altLang="en-US" sz="24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a:p>
              <a:pPr marL="0" indent="0" algn="r">
                <a:buNone/>
              </a:pPr>
              <a:r>
                <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rPr>
                <a:t>——大学生生命教育与心理危机应对</a:t>
              </a:r>
              <a:endParaRPr lang="zh-CN" altLang="en-US" sz="20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grpSp>
      <p:pic>
        <p:nvPicPr>
          <p:cNvPr id="4" name="图片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25547" y="3658048"/>
            <a:ext cx="3454522" cy="345452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560"/>
            <a:ext cx="12192000" cy="6832879"/>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b="15199"/>
          <a:stretch>
            <a:fillRect/>
          </a:stretch>
        </p:blipFill>
        <p:spPr>
          <a:xfrm>
            <a:off x="3254326" y="3704203"/>
            <a:ext cx="5259489" cy="3153797"/>
          </a:xfrm>
          <a:prstGeom prst="rect">
            <a:avLst/>
          </a:prstGeom>
        </p:spPr>
      </p:pic>
      <p:sp>
        <p:nvSpPr>
          <p:cNvPr id="9" name="矩形 8"/>
          <p:cNvSpPr/>
          <p:nvPr/>
        </p:nvSpPr>
        <p:spPr>
          <a:xfrm>
            <a:off x="5006322" y="1321634"/>
            <a:ext cx="2433356" cy="583565"/>
          </a:xfrm>
          <a:prstGeom prst="rect">
            <a:avLst/>
          </a:prstGeom>
        </p:spPr>
        <p:txBody>
          <a:bodyPr wrap="square">
            <a:spAutoFit/>
          </a:bodyPr>
          <a:lstStyle/>
          <a:p>
            <a:pPr algn="dist"/>
            <a:r>
              <a:rPr lang="en-US" altLang="zh-CN"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rPr>
              <a:t>PART 04</a:t>
            </a:r>
            <a:endParaRPr lang="zh-CN" altLang="en-US" sz="3200" b="1" dirty="0">
              <a:solidFill>
                <a:schemeClr val="accent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10" name="矩形 9"/>
          <p:cNvSpPr/>
          <p:nvPr/>
        </p:nvSpPr>
        <p:spPr>
          <a:xfrm>
            <a:off x="2799080" y="1880235"/>
            <a:ext cx="7911465" cy="1106805"/>
          </a:xfrm>
          <a:prstGeom prst="rect">
            <a:avLst/>
          </a:prstGeom>
        </p:spPr>
        <p:txBody>
          <a:bodyPr wrap="square">
            <a:spAutoFit/>
          </a:bodyPr>
          <a:lstStyle/>
          <a:p>
            <a:pPr algn="ctr"/>
            <a:r>
              <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rPr>
              <a:t>外树形象　内塑品格</a:t>
            </a:r>
            <a:endParaRPr lang="zh-CN" altLang="en-US" sz="6600" spc="-15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11" name="矩形: 圆角 9"/>
          <p:cNvSpPr/>
          <p:nvPr/>
        </p:nvSpPr>
        <p:spPr>
          <a:xfrm>
            <a:off x="3925129" y="3036663"/>
            <a:ext cx="4595735" cy="444699"/>
          </a:xfrm>
          <a:prstGeom prst="roundRect">
            <a:avLst>
              <a:gd name="adj" fmla="val 50000"/>
            </a:avLst>
          </a:prstGeom>
          <a:gradFill flip="none" rotWithShape="1">
            <a:gsLst>
              <a:gs pos="100000">
                <a:schemeClr val="accent1"/>
              </a:gs>
              <a:gs pos="0">
                <a:schemeClr val="accent2"/>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rPr>
              <a:t>大学生人格发展与培养</a:t>
            </a:r>
            <a:endParaRPr sz="2000" dirty="0">
              <a:solidFill>
                <a:schemeClr val="bg1"/>
              </a:solidFill>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800" decel="100000"/>
                                        <p:tgtEl>
                                          <p:spTgt spid="11"/>
                                        </p:tgtEl>
                                      </p:cBhvr>
                                    </p:animEffect>
                                    <p:anim calcmode="lin" valueType="num">
                                      <p:cBhvr>
                                        <p:cTn id="19" dur="800" decel="100000" fill="hold"/>
                                        <p:tgtEl>
                                          <p:spTgt spid="11"/>
                                        </p:tgtEl>
                                        <p:attrNameLst>
                                          <p:attrName>style.rotation</p:attrName>
                                        </p:attrNameLst>
                                      </p:cBhvr>
                                      <p:tavLst>
                                        <p:tav tm="0">
                                          <p:val>
                                            <p:fltVal val="-90"/>
                                          </p:val>
                                        </p:tav>
                                        <p:tav tm="100000">
                                          <p:val>
                                            <p:fltVal val="0"/>
                                          </p:val>
                                        </p:tav>
                                      </p:tavLst>
                                    </p:anim>
                                    <p:anim calcmode="lin" valueType="num">
                                      <p:cBhvr>
                                        <p:cTn id="20" dur="800" decel="100000" fill="hold"/>
                                        <p:tgtEl>
                                          <p:spTgt spid="11"/>
                                        </p:tgtEl>
                                        <p:attrNameLst>
                                          <p:attrName>ppt_x</p:attrName>
                                        </p:attrNameLst>
                                      </p:cBhvr>
                                      <p:tavLst>
                                        <p:tav tm="0">
                                          <p:val>
                                            <p:strVal val="#ppt_x+0.4"/>
                                          </p:val>
                                        </p:tav>
                                        <p:tav tm="100000">
                                          <p:val>
                                            <p:strVal val="#ppt_x-0.05"/>
                                          </p:val>
                                        </p:tav>
                                      </p:tavLst>
                                    </p:anim>
                                    <p:anim calcmode="lin" valueType="num">
                                      <p:cBhvr>
                                        <p:cTn id="21" dur="800" decel="100000" fill="hold"/>
                                        <p:tgtEl>
                                          <p:spTgt spid="11"/>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6176645" y="2857500"/>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一、人格的含义</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13765" y="1330960"/>
            <a:ext cx="4866640" cy="5123815"/>
          </a:xfrm>
          <a:prstGeom prst="rect">
            <a:avLst/>
          </a:prstGeom>
        </p:spPr>
      </p:pic>
      <p:sp>
        <p:nvSpPr>
          <p:cNvPr id="5" name="矩形 4"/>
          <p:cNvSpPr/>
          <p:nvPr/>
        </p:nvSpPr>
        <p:spPr>
          <a:xfrm>
            <a:off x="1035050" y="948055"/>
            <a:ext cx="9686925"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任务一　人有千面，各有不同：人格概述</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4" name="矩形: 圆角 2"/>
          <p:cNvSpPr/>
          <p:nvPr/>
        </p:nvSpPr>
        <p:spPr>
          <a:xfrm>
            <a:off x="6176645" y="3952240"/>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二、人格的基本特征</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圆角 2"/>
          <p:cNvSpPr/>
          <p:nvPr/>
        </p:nvSpPr>
        <p:spPr>
          <a:xfrm>
            <a:off x="6176645" y="5046980"/>
            <a:ext cx="4822190" cy="482600"/>
          </a:xfrm>
          <a:prstGeom prst="roundRect">
            <a:avLst>
              <a:gd name="adj" fmla="val 50000"/>
            </a:avLst>
          </a:prstGeom>
          <a:gradFill flip="none" rotWithShape="1">
            <a:gsLst>
              <a:gs pos="0">
                <a:schemeClr val="accent2"/>
              </a:gs>
              <a:gs pos="100000">
                <a:schemeClr val="accent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rPr>
              <a:t>三、人格的类型及其发展</a:t>
            </a:r>
            <a:endParaRPr lang="zh-CN" altLang="en-US" sz="2400" dirty="0">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2070" y="395605"/>
            <a:ext cx="11854815" cy="675894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一、人格的含义</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751965" y="2174875"/>
            <a:ext cx="8620760" cy="3046095"/>
          </a:xfrm>
          <a:prstGeom prst="rect">
            <a:avLst/>
          </a:prstGeom>
        </p:spPr>
        <p:txBody>
          <a:bodyPr wrap="square">
            <a:spAutoFit/>
          </a:bodyPr>
          <a:p>
            <a:pPr algn="just">
              <a:lnSpc>
                <a:spcPct val="150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人格”一词是人们日常生活中的高频词汇，人们经常说“他具有高尚的人格”“他出卖了自己的人格”“他具有健全的人格”等。“人格”一词涵盖了法律、道德、社会、哲学等领域。“人格”一词最初来源于古希腊语 Persona，是指演员在舞台上扮演角色时所戴的假面具，它用来表现剧中人物的身份和性格。在我国的京剧中，各种脸谱也是用来展示不同角色的性格特点的。心理学上的“人格”沿用了“Persona”的含义，把个体在人生舞台上扮演角色时表现出来的种种行为和心理活动都看作是人格的表现。</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r>
              <a:rPr lang="en-US" altLang="zh-CN"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    </a:t>
            </a: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因此，心理学上所说的“人格”是指一个人表现在外的、给人以印象性的特点和生活中所扮演的角色以及与此角色相应的个人品质、声誉和尊严等。</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638800" y="330200"/>
            <a:ext cx="6032500" cy="6032500"/>
          </a:xfrm>
          <a:prstGeom prst="rect">
            <a:avLst/>
          </a:prstGeom>
        </p:spPr>
      </p:pic>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66047" y="330200"/>
            <a:ext cx="6032500" cy="6032500"/>
          </a:xfrm>
          <a:prstGeom prst="rect">
            <a:avLst/>
          </a:prstGeom>
        </p:spPr>
      </p:pic>
      <p:sp>
        <p:nvSpPr>
          <p:cNvPr id="3" name="矩形 2"/>
          <p:cNvSpPr/>
          <p:nvPr/>
        </p:nvSpPr>
        <p:spPr>
          <a:xfrm>
            <a:off x="1503529" y="1809056"/>
            <a:ext cx="4135271" cy="3169285"/>
          </a:xfrm>
          <a:prstGeom prst="rect">
            <a:avLst/>
          </a:prstGeom>
        </p:spPr>
        <p:txBody>
          <a:bodyPr wrap="square">
            <a:spAutoFit/>
          </a:bodyPr>
          <a:lstStyle/>
          <a:p>
            <a:pPr algn="just">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（一）人格的整体性</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人格是人的整体精神面貌的表现，人格倾向性和人格特征不是孤立存在的，也不是机械联合在一起的，而是相互联系、相互制约、相互作用组成一个完整的人格。</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nSpc>
                <a:spcPct val="150000"/>
              </a:lnSpc>
            </a:pPr>
            <a:r>
              <a:rPr sz="2000" b="1"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（二）人格的独特性</a:t>
            </a:r>
            <a:endParaRPr sz="2000" b="1"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人格的独特性是指个体的人格是由某些和别人共同或相似的特征以及完全不同的特征错综复杂地交织在一起构成的。</a:t>
            </a:r>
            <a:endParaRPr lang="zh-CN" altLang="en-US" sz="160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2" name="矩形 1"/>
          <p:cNvSpPr/>
          <p:nvPr/>
        </p:nvSpPr>
        <p:spPr>
          <a:xfrm>
            <a:off x="6557010" y="1809056"/>
            <a:ext cx="4427855" cy="3169285"/>
          </a:xfrm>
          <a:prstGeom prst="rect">
            <a:avLst/>
          </a:prstGeom>
        </p:spPr>
        <p:txBody>
          <a:bodyPr wrap="square">
            <a:spAutoFit/>
          </a:bodyPr>
          <a:lstStyle/>
          <a:p>
            <a:pPr>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（三）人格的生物性和社会性</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人格是个体在生物遗传的基础上形成的，人的自然生物性构成了人格的基础，影响着人格的发展方向和方式，影响着某些人格特征在特定个体心理上形成的难易程度。</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nSpc>
                <a:spcPct val="150000"/>
              </a:lnSpc>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（四）人格的稳定性和可塑性</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25000"/>
              </a:lnSpc>
              <a:spcBef>
                <a:spcPts val="0"/>
              </a:spcBef>
              <a:spcAft>
                <a:spcPts val="0"/>
              </a:spcAft>
            </a:pPr>
            <a:r>
              <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rPr>
              <a:t>个体经过母亲的孕育，历经出生、婴儿期、童年期、少年期、青年期、成年期、老年期的发展，逐渐形成相对稳定的人格。</a:t>
            </a:r>
            <a:endParaRPr lang="zh-CN" altLang="en-US" sz="1600" b="0" i="0" dirty="0">
              <a:solidFill>
                <a:schemeClr val="tx1">
                  <a:lumMod val="75000"/>
                  <a:lumOff val="25000"/>
                </a:schemeClr>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sp>
        <p:nvSpPr>
          <p:cNvPr id="8" name="矩形 7"/>
          <p:cNvSpPr/>
          <p:nvPr/>
        </p:nvSpPr>
        <p:spPr>
          <a:xfrm>
            <a:off x="2664491" y="395904"/>
            <a:ext cx="6847237" cy="583565"/>
          </a:xfrm>
          <a:prstGeom prst="rect">
            <a:avLst/>
          </a:prstGeom>
        </p:spPr>
        <p:txBody>
          <a:bodyPr wrap="square">
            <a:spAutoFit/>
          </a:bodyPr>
          <a:lstStyle/>
          <a:p>
            <a:pPr algn="ctr"/>
            <a:r>
              <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rPr>
              <a:t>二、人格的基本特征</a:t>
            </a:r>
            <a:endParaRPr lang="zh-CN" altLang="en-US" sz="320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208915"/>
            <a:ext cx="11854815" cy="6758940"/>
          </a:xfrm>
          <a:prstGeom prst="rect">
            <a:avLst/>
          </a:prstGeom>
        </p:spPr>
      </p:pic>
      <p:sp>
        <p:nvSpPr>
          <p:cNvPr id="40" name="矩形 39"/>
          <p:cNvSpPr/>
          <p:nvPr/>
        </p:nvSpPr>
        <p:spPr>
          <a:xfrm>
            <a:off x="2799377" y="395904"/>
            <a:ext cx="6847237" cy="583565"/>
          </a:xfrm>
          <a:prstGeom prst="rect">
            <a:avLst/>
          </a:prstGeom>
        </p:spPr>
        <p:txBody>
          <a:bodyPr wrap="square">
            <a:spAutoFit/>
          </a:bodyPr>
          <a:lstStyle/>
          <a:p>
            <a:pPr algn="ctr"/>
            <a:r>
              <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rPr>
              <a:t>三、人格的类型及其发展</a:t>
            </a:r>
            <a:endParaRPr lang="zh-CN" altLang="en-US" sz="3200" dirty="0">
              <a:latin typeface="思源宋体 CN Heavy" panose="02020900000000000000" pitchFamily="18" charset="-122"/>
              <a:ea typeface="思源宋体 CN Heavy" panose="02020900000000000000" pitchFamily="18" charset="-122"/>
              <a:sym typeface="思源宋体 CN" panose="02020400000000000000" pitchFamily="18" charset="-122"/>
            </a:endParaRPr>
          </a:p>
        </p:txBody>
      </p:sp>
      <p:sp>
        <p:nvSpPr>
          <p:cNvPr id="3" name="矩形 2"/>
          <p:cNvSpPr/>
          <p:nvPr/>
        </p:nvSpPr>
        <p:spPr>
          <a:xfrm>
            <a:off x="1668780" y="1353820"/>
            <a:ext cx="8620760" cy="537210"/>
          </a:xfrm>
          <a:prstGeom prst="rect">
            <a:avLst/>
          </a:prstGeom>
        </p:spPr>
        <p:txBody>
          <a:bodyPr wrap="square">
            <a:noAutofit/>
          </a:bodyPr>
          <a:p>
            <a:pPr algn="just">
              <a:lnSpc>
                <a:spcPct val="150000"/>
              </a:lnSpc>
              <a:spcBef>
                <a:spcPts val="0"/>
              </a:spcBef>
              <a:buClrTx/>
              <a:buSzTx/>
              <a:buFontTx/>
            </a:pPr>
            <a:r>
              <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rPr>
              <a:t>（一）人格的发展</a:t>
            </a:r>
            <a:endParaRPr sz="2000" b="1" i="0" dirty="0">
              <a:solidFill>
                <a:srgbClr val="4E8A3B"/>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endParaRPr lang="zh-CN" altLang="en-US" sz="1600" b="0" i="0" dirty="0">
              <a:solidFill>
                <a:schemeClr val="accent4"/>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a:p>
            <a:pPr algn="just">
              <a:lnSpc>
                <a:spcPct val="150000"/>
              </a:lnSpc>
              <a:spcBef>
                <a:spcPts val="0"/>
              </a:spcBef>
              <a:spcAft>
                <a:spcPts val="0"/>
              </a:spcAft>
            </a:pPr>
            <a:endParaRPr lang="zh-CN" altLang="en-US" sz="1600" b="0" i="0" dirty="0">
              <a:solidFill>
                <a:schemeClr val="accent4"/>
              </a:solidFill>
              <a:effectLst/>
              <a:latin typeface="思源宋体 CN" panose="02020400000000000000" pitchFamily="18" charset="-122"/>
              <a:ea typeface="思源宋体 CN" panose="02020400000000000000" pitchFamily="18" charset="-122"/>
              <a:sym typeface="思源宋体 CN" panose="02020400000000000000" pitchFamily="18" charset="-122"/>
            </a:endParaRPr>
          </a:p>
        </p:txBody>
      </p:sp>
      <p:grpSp>
        <p:nvGrpSpPr>
          <p:cNvPr id="5" name="282165"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2"/>
            </p:custDataLst>
          </p:nvPr>
        </p:nvGrpSpPr>
        <p:grpSpPr>
          <a:xfrm>
            <a:off x="1839595" y="1678940"/>
            <a:ext cx="8001101" cy="2751982"/>
            <a:chOff x="128757" y="1549005"/>
            <a:chExt cx="12201803" cy="4196985"/>
          </a:xfrm>
        </p:grpSpPr>
        <p:sp>
          <p:nvSpPr>
            <p:cNvPr id="6" name="í$ḷíḑè"/>
            <p:cNvSpPr/>
            <p:nvPr>
              <p:custDataLst>
                <p:tags r:id="rId3"/>
              </p:custDataLst>
            </p:nvPr>
          </p:nvSpPr>
          <p:spPr>
            <a:xfrm>
              <a:off x="8085923" y="1746034"/>
              <a:ext cx="785634" cy="785630"/>
            </a:xfrm>
            <a:prstGeom prst="ellipse">
              <a:avLst/>
            </a:prstGeom>
            <a:gradFill>
              <a:gsLst>
                <a:gs pos="0">
                  <a:schemeClr val="accent1"/>
                </a:gs>
                <a:gs pos="100000">
                  <a:schemeClr val="accent2"/>
                </a:gs>
              </a:gsLst>
              <a:lin ang="7200000" scaled="0"/>
            </a:gradFill>
            <a:ln w="3810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0000"/>
            </a:bodyPr>
            <a:p>
              <a:pPr algn="ctr" defTabSz="914400"/>
              <a:r>
                <a:rPr lang="en-US" altLang="zh-CN" sz="2000" b="1">
                  <a:solidFill>
                    <a:schemeClr val="tx1">
                      <a:lumMod val="75000"/>
                      <a:lumOff val="25000"/>
                    </a:schemeClr>
                  </a:solidFill>
                </a:rPr>
                <a:t> </a:t>
              </a:r>
              <a:endParaRPr lang="zh-CN" altLang="en-US" sz="2000" b="1" dirty="0">
                <a:solidFill>
                  <a:schemeClr val="tx1">
                    <a:lumMod val="75000"/>
                    <a:lumOff val="25000"/>
                  </a:schemeClr>
                </a:solidFill>
              </a:endParaRPr>
            </a:p>
          </p:txBody>
        </p:sp>
        <p:sp>
          <p:nvSpPr>
            <p:cNvPr id="8" name="íśľîḓè"/>
            <p:cNvSpPr/>
            <p:nvPr>
              <p:custDataLst>
                <p:tags r:id="rId4"/>
              </p:custDataLst>
            </p:nvPr>
          </p:nvSpPr>
          <p:spPr>
            <a:xfrm>
              <a:off x="3320444" y="2268143"/>
              <a:ext cx="785634" cy="785630"/>
            </a:xfrm>
            <a:prstGeom prst="ellipse">
              <a:avLst/>
            </a:prstGeom>
            <a:gradFill>
              <a:gsLst>
                <a:gs pos="0">
                  <a:schemeClr val="accent1"/>
                </a:gs>
                <a:gs pos="100000">
                  <a:schemeClr val="accent2"/>
                </a:gs>
              </a:gsLst>
              <a:lin ang="7200000" scaled="0"/>
            </a:gradFill>
            <a:ln w="3810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0000"/>
            </a:bodyPr>
            <a:p>
              <a:pPr algn="ctr" defTabSz="914400"/>
              <a:r>
                <a:rPr lang="en-US" altLang="zh-CN" sz="2000" b="1">
                  <a:solidFill>
                    <a:schemeClr val="tx1">
                      <a:lumMod val="75000"/>
                      <a:lumOff val="25000"/>
                    </a:schemeClr>
                  </a:solidFill>
                </a:rPr>
                <a:t> </a:t>
              </a:r>
              <a:endParaRPr lang="zh-CN" altLang="en-US" sz="2000" b="1" dirty="0">
                <a:solidFill>
                  <a:schemeClr val="tx1">
                    <a:lumMod val="75000"/>
                    <a:lumOff val="25000"/>
                  </a:schemeClr>
                </a:solidFill>
              </a:endParaRPr>
            </a:p>
          </p:txBody>
        </p:sp>
        <p:sp>
          <p:nvSpPr>
            <p:cNvPr id="9" name="iṣ1îḍê"/>
            <p:cNvSpPr/>
            <p:nvPr>
              <p:custDataLst>
                <p:tags r:id="rId5"/>
              </p:custDataLst>
            </p:nvPr>
          </p:nvSpPr>
          <p:spPr bwMode="auto">
            <a:xfrm rot="21300000">
              <a:off x="3992612" y="2944504"/>
              <a:ext cx="975164" cy="766992"/>
            </a:xfrm>
            <a:prstGeom prst="line">
              <a:avLst/>
            </a:prstGeom>
            <a:noFill/>
            <a:ln w="57150" cap="rnd">
              <a:solidFill>
                <a:schemeClr val="bg1">
                  <a:lumMod val="65000"/>
                </a:schemeClr>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p>
              <a:pPr algn="ctr"/>
              <a:endParaRPr>
                <a:solidFill>
                  <a:schemeClr val="tx1">
                    <a:lumMod val="75000"/>
                    <a:lumOff val="25000"/>
                  </a:schemeClr>
                </a:solidFill>
              </a:endParaRPr>
            </a:p>
          </p:txBody>
        </p:sp>
        <p:sp>
          <p:nvSpPr>
            <p:cNvPr id="10" name="ïsļíḋê"/>
            <p:cNvSpPr/>
            <p:nvPr>
              <p:custDataLst>
                <p:tags r:id="rId6"/>
              </p:custDataLst>
            </p:nvPr>
          </p:nvSpPr>
          <p:spPr bwMode="auto">
            <a:xfrm flipV="1">
              <a:off x="5924017" y="2987373"/>
              <a:ext cx="1036244" cy="591260"/>
            </a:xfrm>
            <a:prstGeom prst="line">
              <a:avLst/>
            </a:prstGeom>
            <a:noFill/>
            <a:ln w="57150" cap="rnd">
              <a:solidFill>
                <a:schemeClr val="bg1">
                  <a:lumMod val="65000"/>
                </a:schemeClr>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p>
              <a:pPr algn="ctr"/>
              <a:endParaRPr>
                <a:solidFill>
                  <a:schemeClr val="tx1">
                    <a:lumMod val="75000"/>
                    <a:lumOff val="25000"/>
                  </a:schemeClr>
                </a:solidFill>
              </a:endParaRPr>
            </a:p>
          </p:txBody>
        </p:sp>
        <p:sp>
          <p:nvSpPr>
            <p:cNvPr id="11" name="îŝľiḍe"/>
            <p:cNvSpPr/>
            <p:nvPr>
              <p:custDataLst>
                <p:tags r:id="rId7"/>
              </p:custDataLst>
            </p:nvPr>
          </p:nvSpPr>
          <p:spPr bwMode="auto">
            <a:xfrm flipV="1">
              <a:off x="7013351" y="2255037"/>
              <a:ext cx="1150741" cy="688188"/>
            </a:xfrm>
            <a:prstGeom prst="line">
              <a:avLst/>
            </a:prstGeom>
            <a:noFill/>
            <a:ln w="57150" cap="rnd">
              <a:solidFill>
                <a:schemeClr val="bg1">
                  <a:lumMod val="65000"/>
                </a:schemeClr>
              </a:solidFill>
              <a:prstDash val="sysDot"/>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p>
              <a:pPr algn="ctr"/>
              <a:endParaRPr>
                <a:solidFill>
                  <a:schemeClr val="tx1">
                    <a:lumMod val="75000"/>
                    <a:lumOff val="25000"/>
                  </a:schemeClr>
                </a:solidFill>
              </a:endParaRPr>
            </a:p>
          </p:txBody>
        </p:sp>
        <p:sp>
          <p:nvSpPr>
            <p:cNvPr id="12" name="îSľidê"/>
            <p:cNvSpPr/>
            <p:nvPr>
              <p:custDataLst>
                <p:tags r:id="rId8"/>
              </p:custDataLst>
            </p:nvPr>
          </p:nvSpPr>
          <p:spPr bwMode="auto">
            <a:xfrm>
              <a:off x="8384006" y="1953515"/>
              <a:ext cx="189470" cy="370670"/>
            </a:xfrm>
            <a:custGeom>
              <a:avLst/>
              <a:gdLst>
                <a:gd name="connsiteX0" fmla="*/ 86116 w 250535"/>
                <a:gd name="connsiteY0" fmla="*/ 310956 h 490137"/>
                <a:gd name="connsiteX1" fmla="*/ 79576 w 250535"/>
                <a:gd name="connsiteY1" fmla="*/ 313759 h 490137"/>
                <a:gd name="connsiteX2" fmla="*/ 72102 w 250535"/>
                <a:gd name="connsiteY2" fmla="*/ 321233 h 490137"/>
                <a:gd name="connsiteX3" fmla="*/ 79576 w 250535"/>
                <a:gd name="connsiteY3" fmla="*/ 328706 h 490137"/>
                <a:gd name="connsiteX4" fmla="*/ 64629 w 250535"/>
                <a:gd name="connsiteY4" fmla="*/ 336180 h 490137"/>
                <a:gd name="connsiteX5" fmla="*/ 49681 w 250535"/>
                <a:gd name="connsiteY5" fmla="*/ 343654 h 490137"/>
                <a:gd name="connsiteX6" fmla="*/ 42208 w 250535"/>
                <a:gd name="connsiteY6" fmla="*/ 358601 h 490137"/>
                <a:gd name="connsiteX7" fmla="*/ 42208 w 250535"/>
                <a:gd name="connsiteY7" fmla="*/ 373548 h 490137"/>
                <a:gd name="connsiteX8" fmla="*/ 49681 w 250535"/>
                <a:gd name="connsiteY8" fmla="*/ 388495 h 490137"/>
                <a:gd name="connsiteX9" fmla="*/ 57155 w 250535"/>
                <a:gd name="connsiteY9" fmla="*/ 395969 h 490137"/>
                <a:gd name="connsiteX10" fmla="*/ 72102 w 250535"/>
                <a:gd name="connsiteY10" fmla="*/ 395969 h 490137"/>
                <a:gd name="connsiteX11" fmla="*/ 87050 w 250535"/>
                <a:gd name="connsiteY11" fmla="*/ 395969 h 490137"/>
                <a:gd name="connsiteX12" fmla="*/ 101997 w 250535"/>
                <a:gd name="connsiteY12" fmla="*/ 395969 h 490137"/>
                <a:gd name="connsiteX13" fmla="*/ 116945 w 250535"/>
                <a:gd name="connsiteY13" fmla="*/ 395969 h 490137"/>
                <a:gd name="connsiteX14" fmla="*/ 131892 w 250535"/>
                <a:gd name="connsiteY14" fmla="*/ 403443 h 490137"/>
                <a:gd name="connsiteX15" fmla="*/ 131892 w 250535"/>
                <a:gd name="connsiteY15" fmla="*/ 418390 h 490137"/>
                <a:gd name="connsiteX16" fmla="*/ 131892 w 250535"/>
                <a:gd name="connsiteY16" fmla="*/ 425864 h 490137"/>
                <a:gd name="connsiteX17" fmla="*/ 124418 w 250535"/>
                <a:gd name="connsiteY17" fmla="*/ 425864 h 490137"/>
                <a:gd name="connsiteX18" fmla="*/ 116945 w 250535"/>
                <a:gd name="connsiteY18" fmla="*/ 433337 h 490137"/>
                <a:gd name="connsiteX19" fmla="*/ 101997 w 250535"/>
                <a:gd name="connsiteY19" fmla="*/ 433337 h 490137"/>
                <a:gd name="connsiteX20" fmla="*/ 87050 w 250535"/>
                <a:gd name="connsiteY20" fmla="*/ 433337 h 490137"/>
                <a:gd name="connsiteX21" fmla="*/ 79576 w 250535"/>
                <a:gd name="connsiteY21" fmla="*/ 433337 h 490137"/>
                <a:gd name="connsiteX22" fmla="*/ 72102 w 250535"/>
                <a:gd name="connsiteY22" fmla="*/ 433337 h 490137"/>
                <a:gd name="connsiteX23" fmla="*/ 64629 w 250535"/>
                <a:gd name="connsiteY23" fmla="*/ 433337 h 490137"/>
                <a:gd name="connsiteX24" fmla="*/ 64629 w 250535"/>
                <a:gd name="connsiteY24" fmla="*/ 440811 h 490137"/>
                <a:gd name="connsiteX25" fmla="*/ 64629 w 250535"/>
                <a:gd name="connsiteY25" fmla="*/ 448285 h 490137"/>
                <a:gd name="connsiteX26" fmla="*/ 79576 w 250535"/>
                <a:gd name="connsiteY26" fmla="*/ 455758 h 490137"/>
                <a:gd name="connsiteX27" fmla="*/ 94523 w 250535"/>
                <a:gd name="connsiteY27" fmla="*/ 455758 h 490137"/>
                <a:gd name="connsiteX28" fmla="*/ 109471 w 250535"/>
                <a:gd name="connsiteY28" fmla="*/ 448285 h 490137"/>
                <a:gd name="connsiteX29" fmla="*/ 109471 w 250535"/>
                <a:gd name="connsiteY29" fmla="*/ 463232 h 490137"/>
                <a:gd name="connsiteX30" fmla="*/ 116945 w 250535"/>
                <a:gd name="connsiteY30" fmla="*/ 463232 h 490137"/>
                <a:gd name="connsiteX31" fmla="*/ 124418 w 250535"/>
                <a:gd name="connsiteY31" fmla="*/ 455758 h 490137"/>
                <a:gd name="connsiteX32" fmla="*/ 124418 w 250535"/>
                <a:gd name="connsiteY32" fmla="*/ 448285 h 490137"/>
                <a:gd name="connsiteX33" fmla="*/ 139366 w 250535"/>
                <a:gd name="connsiteY33" fmla="*/ 440811 h 490137"/>
                <a:gd name="connsiteX34" fmla="*/ 154313 w 250535"/>
                <a:gd name="connsiteY34" fmla="*/ 433337 h 490137"/>
                <a:gd name="connsiteX35" fmla="*/ 161787 w 250535"/>
                <a:gd name="connsiteY35" fmla="*/ 418390 h 490137"/>
                <a:gd name="connsiteX36" fmla="*/ 161787 w 250535"/>
                <a:gd name="connsiteY36" fmla="*/ 395969 h 490137"/>
                <a:gd name="connsiteX37" fmla="*/ 146839 w 250535"/>
                <a:gd name="connsiteY37" fmla="*/ 381022 h 490137"/>
                <a:gd name="connsiteX38" fmla="*/ 124418 w 250535"/>
                <a:gd name="connsiteY38" fmla="*/ 373548 h 490137"/>
                <a:gd name="connsiteX39" fmla="*/ 116945 w 250535"/>
                <a:gd name="connsiteY39" fmla="*/ 373548 h 490137"/>
                <a:gd name="connsiteX40" fmla="*/ 101997 w 250535"/>
                <a:gd name="connsiteY40" fmla="*/ 373548 h 490137"/>
                <a:gd name="connsiteX41" fmla="*/ 87050 w 250535"/>
                <a:gd name="connsiteY41" fmla="*/ 373548 h 490137"/>
                <a:gd name="connsiteX42" fmla="*/ 79576 w 250535"/>
                <a:gd name="connsiteY42" fmla="*/ 373548 h 490137"/>
                <a:gd name="connsiteX43" fmla="*/ 72102 w 250535"/>
                <a:gd name="connsiteY43" fmla="*/ 373548 h 490137"/>
                <a:gd name="connsiteX44" fmla="*/ 72102 w 250535"/>
                <a:gd name="connsiteY44" fmla="*/ 366075 h 490137"/>
                <a:gd name="connsiteX45" fmla="*/ 72102 w 250535"/>
                <a:gd name="connsiteY45" fmla="*/ 358601 h 490137"/>
                <a:gd name="connsiteX46" fmla="*/ 72102 w 250535"/>
                <a:gd name="connsiteY46" fmla="*/ 351127 h 490137"/>
                <a:gd name="connsiteX47" fmla="*/ 79576 w 250535"/>
                <a:gd name="connsiteY47" fmla="*/ 351127 h 490137"/>
                <a:gd name="connsiteX48" fmla="*/ 94523 w 250535"/>
                <a:gd name="connsiteY48" fmla="*/ 343654 h 490137"/>
                <a:gd name="connsiteX49" fmla="*/ 109471 w 250535"/>
                <a:gd name="connsiteY49" fmla="*/ 343654 h 490137"/>
                <a:gd name="connsiteX50" fmla="*/ 124418 w 250535"/>
                <a:gd name="connsiteY50" fmla="*/ 343654 h 490137"/>
                <a:gd name="connsiteX51" fmla="*/ 131892 w 250535"/>
                <a:gd name="connsiteY51" fmla="*/ 343654 h 490137"/>
                <a:gd name="connsiteX52" fmla="*/ 131892 w 250535"/>
                <a:gd name="connsiteY52" fmla="*/ 336180 h 490137"/>
                <a:gd name="connsiteX53" fmla="*/ 131892 w 250535"/>
                <a:gd name="connsiteY53" fmla="*/ 328706 h 490137"/>
                <a:gd name="connsiteX54" fmla="*/ 116945 w 250535"/>
                <a:gd name="connsiteY54" fmla="*/ 328706 h 490137"/>
                <a:gd name="connsiteX55" fmla="*/ 101997 w 250535"/>
                <a:gd name="connsiteY55" fmla="*/ 328706 h 490137"/>
                <a:gd name="connsiteX56" fmla="*/ 94523 w 250535"/>
                <a:gd name="connsiteY56" fmla="*/ 328706 h 490137"/>
                <a:gd name="connsiteX57" fmla="*/ 87050 w 250535"/>
                <a:gd name="connsiteY57" fmla="*/ 313759 h 490137"/>
                <a:gd name="connsiteX58" fmla="*/ 86116 w 250535"/>
                <a:gd name="connsiteY58" fmla="*/ 310956 h 490137"/>
                <a:gd name="connsiteX59" fmla="*/ 109471 w 250535"/>
                <a:gd name="connsiteY59" fmla="*/ 268917 h 490137"/>
                <a:gd name="connsiteX60" fmla="*/ 206629 w 250535"/>
                <a:gd name="connsiteY60" fmla="*/ 366075 h 490137"/>
                <a:gd name="connsiteX61" fmla="*/ 124418 w 250535"/>
                <a:gd name="connsiteY61" fmla="*/ 485653 h 490137"/>
                <a:gd name="connsiteX62" fmla="*/ 4839 w 250535"/>
                <a:gd name="connsiteY62" fmla="*/ 418390 h 490137"/>
                <a:gd name="connsiteX63" fmla="*/ 34734 w 250535"/>
                <a:gd name="connsiteY63" fmla="*/ 291338 h 490137"/>
                <a:gd name="connsiteX64" fmla="*/ 109471 w 250535"/>
                <a:gd name="connsiteY64" fmla="*/ 268917 h 490137"/>
                <a:gd name="connsiteX65" fmla="*/ 93002 w 250535"/>
                <a:gd name="connsiteY65" fmla="*/ 202910 h 490137"/>
                <a:gd name="connsiteX66" fmla="*/ 101595 w 250535"/>
                <a:gd name="connsiteY66" fmla="*/ 209491 h 490137"/>
                <a:gd name="connsiteX67" fmla="*/ 101595 w 250535"/>
                <a:gd name="connsiteY67" fmla="*/ 262147 h 490137"/>
                <a:gd name="connsiteX68" fmla="*/ 71043 w 250535"/>
                <a:gd name="connsiteY68" fmla="*/ 269669 h 490137"/>
                <a:gd name="connsiteX69" fmla="*/ 40492 w 250535"/>
                <a:gd name="connsiteY69" fmla="*/ 277191 h 490137"/>
                <a:gd name="connsiteX70" fmla="*/ 9940 w 250535"/>
                <a:gd name="connsiteY70" fmla="*/ 232058 h 490137"/>
                <a:gd name="connsiteX71" fmla="*/ 40492 w 250535"/>
                <a:gd name="connsiteY71" fmla="*/ 239580 h 490137"/>
                <a:gd name="connsiteX72" fmla="*/ 40492 w 250535"/>
                <a:gd name="connsiteY72" fmla="*/ 232058 h 490137"/>
                <a:gd name="connsiteX73" fmla="*/ 48130 w 250535"/>
                <a:gd name="connsiteY73" fmla="*/ 217014 h 490137"/>
                <a:gd name="connsiteX74" fmla="*/ 63405 w 250535"/>
                <a:gd name="connsiteY74" fmla="*/ 209491 h 490137"/>
                <a:gd name="connsiteX75" fmla="*/ 78681 w 250535"/>
                <a:gd name="connsiteY75" fmla="*/ 217014 h 490137"/>
                <a:gd name="connsiteX76" fmla="*/ 78681 w 250535"/>
                <a:gd name="connsiteY76" fmla="*/ 224536 h 490137"/>
                <a:gd name="connsiteX77" fmla="*/ 93002 w 250535"/>
                <a:gd name="connsiteY77" fmla="*/ 202910 h 490137"/>
                <a:gd name="connsiteX78" fmla="*/ 235538 w 250535"/>
                <a:gd name="connsiteY78" fmla="*/ 0 h 490137"/>
                <a:gd name="connsiteX79" fmla="*/ 250535 w 250535"/>
                <a:gd name="connsiteY79" fmla="*/ 15017 h 490137"/>
                <a:gd name="connsiteX80" fmla="*/ 250535 w 250535"/>
                <a:gd name="connsiteY80" fmla="*/ 67574 h 490137"/>
                <a:gd name="connsiteX81" fmla="*/ 235538 w 250535"/>
                <a:gd name="connsiteY81" fmla="*/ 82591 h 490137"/>
                <a:gd name="connsiteX82" fmla="*/ 228039 w 250535"/>
                <a:gd name="connsiteY82" fmla="*/ 82591 h 490137"/>
                <a:gd name="connsiteX83" fmla="*/ 175548 w 250535"/>
                <a:gd name="connsiteY83" fmla="*/ 127640 h 490137"/>
                <a:gd name="connsiteX84" fmla="*/ 130556 w 250535"/>
                <a:gd name="connsiteY84" fmla="*/ 187706 h 490137"/>
                <a:gd name="connsiteX85" fmla="*/ 115559 w 250535"/>
                <a:gd name="connsiteY85" fmla="*/ 187706 h 490137"/>
                <a:gd name="connsiteX86" fmla="*/ 108060 w 250535"/>
                <a:gd name="connsiteY86" fmla="*/ 187706 h 490137"/>
                <a:gd name="connsiteX87" fmla="*/ 100561 w 250535"/>
                <a:gd name="connsiteY87" fmla="*/ 165181 h 490137"/>
                <a:gd name="connsiteX88" fmla="*/ 130556 w 250535"/>
                <a:gd name="connsiteY88" fmla="*/ 127640 h 490137"/>
                <a:gd name="connsiteX89" fmla="*/ 130556 w 250535"/>
                <a:gd name="connsiteY89" fmla="*/ 105115 h 490137"/>
                <a:gd name="connsiteX90" fmla="*/ 115559 w 250535"/>
                <a:gd name="connsiteY90" fmla="*/ 82591 h 490137"/>
                <a:gd name="connsiteX91" fmla="*/ 108060 w 250535"/>
                <a:gd name="connsiteY91" fmla="*/ 82591 h 490137"/>
                <a:gd name="connsiteX92" fmla="*/ 63068 w 250535"/>
                <a:gd name="connsiteY92" fmla="*/ 120132 h 490137"/>
                <a:gd name="connsiteX93" fmla="*/ 55569 w 250535"/>
                <a:gd name="connsiteY93" fmla="*/ 180197 h 490137"/>
                <a:gd name="connsiteX94" fmla="*/ 48070 w 250535"/>
                <a:gd name="connsiteY94" fmla="*/ 195214 h 490137"/>
                <a:gd name="connsiteX95" fmla="*/ 40572 w 250535"/>
                <a:gd name="connsiteY95" fmla="*/ 202722 h 490137"/>
                <a:gd name="connsiteX96" fmla="*/ 25574 w 250535"/>
                <a:gd name="connsiteY96" fmla="*/ 187706 h 490137"/>
                <a:gd name="connsiteX97" fmla="*/ 18076 w 250535"/>
                <a:gd name="connsiteY97" fmla="*/ 180197 h 490137"/>
                <a:gd name="connsiteX98" fmla="*/ 10577 w 250535"/>
                <a:gd name="connsiteY98" fmla="*/ 105115 h 490137"/>
                <a:gd name="connsiteX99" fmla="*/ 18076 w 250535"/>
                <a:gd name="connsiteY99" fmla="*/ 90099 h 490137"/>
                <a:gd name="connsiteX100" fmla="*/ 93063 w 250535"/>
                <a:gd name="connsiteY100" fmla="*/ 22525 h 490137"/>
                <a:gd name="connsiteX101" fmla="*/ 190545 w 250535"/>
                <a:gd name="connsiteY101" fmla="*/ 15017 h 49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50535" h="490137">
                  <a:moveTo>
                    <a:pt x="86116" y="310956"/>
                  </a:moveTo>
                  <a:cubicBezTo>
                    <a:pt x="85182" y="310022"/>
                    <a:pt x="83313" y="310022"/>
                    <a:pt x="79576" y="313759"/>
                  </a:cubicBezTo>
                  <a:cubicBezTo>
                    <a:pt x="72102" y="313759"/>
                    <a:pt x="72102" y="313759"/>
                    <a:pt x="72102" y="321233"/>
                  </a:cubicBezTo>
                  <a:cubicBezTo>
                    <a:pt x="72102" y="321233"/>
                    <a:pt x="72102" y="321233"/>
                    <a:pt x="79576" y="328706"/>
                  </a:cubicBezTo>
                  <a:cubicBezTo>
                    <a:pt x="72102" y="336180"/>
                    <a:pt x="72102" y="336180"/>
                    <a:pt x="64629" y="336180"/>
                  </a:cubicBezTo>
                  <a:cubicBezTo>
                    <a:pt x="57155" y="336180"/>
                    <a:pt x="57155" y="343654"/>
                    <a:pt x="49681" y="343654"/>
                  </a:cubicBezTo>
                  <a:cubicBezTo>
                    <a:pt x="49681" y="351127"/>
                    <a:pt x="49681" y="351127"/>
                    <a:pt x="42208" y="358601"/>
                  </a:cubicBezTo>
                  <a:cubicBezTo>
                    <a:pt x="42208" y="366075"/>
                    <a:pt x="42208" y="366075"/>
                    <a:pt x="42208" y="373548"/>
                  </a:cubicBezTo>
                  <a:cubicBezTo>
                    <a:pt x="42208" y="381022"/>
                    <a:pt x="49681" y="381022"/>
                    <a:pt x="49681" y="388495"/>
                  </a:cubicBezTo>
                  <a:cubicBezTo>
                    <a:pt x="49681" y="388495"/>
                    <a:pt x="57155" y="388495"/>
                    <a:pt x="57155" y="395969"/>
                  </a:cubicBezTo>
                  <a:cubicBezTo>
                    <a:pt x="64629" y="395969"/>
                    <a:pt x="64629" y="395969"/>
                    <a:pt x="72102" y="395969"/>
                  </a:cubicBezTo>
                  <a:cubicBezTo>
                    <a:pt x="72102" y="395969"/>
                    <a:pt x="79576" y="395969"/>
                    <a:pt x="87050" y="395969"/>
                  </a:cubicBezTo>
                  <a:cubicBezTo>
                    <a:pt x="87050" y="395969"/>
                    <a:pt x="94523" y="395969"/>
                    <a:pt x="101997" y="395969"/>
                  </a:cubicBezTo>
                  <a:cubicBezTo>
                    <a:pt x="101997" y="395969"/>
                    <a:pt x="109471" y="395969"/>
                    <a:pt x="116945" y="395969"/>
                  </a:cubicBezTo>
                  <a:cubicBezTo>
                    <a:pt x="124418" y="395969"/>
                    <a:pt x="124418" y="395969"/>
                    <a:pt x="131892" y="403443"/>
                  </a:cubicBezTo>
                  <a:cubicBezTo>
                    <a:pt x="131892" y="410916"/>
                    <a:pt x="131892" y="410916"/>
                    <a:pt x="131892" y="418390"/>
                  </a:cubicBezTo>
                  <a:cubicBezTo>
                    <a:pt x="131892" y="418390"/>
                    <a:pt x="131892" y="418390"/>
                    <a:pt x="131892" y="425864"/>
                  </a:cubicBezTo>
                  <a:cubicBezTo>
                    <a:pt x="124418" y="425864"/>
                    <a:pt x="124418" y="425864"/>
                    <a:pt x="124418" y="425864"/>
                  </a:cubicBezTo>
                  <a:cubicBezTo>
                    <a:pt x="116945" y="425864"/>
                    <a:pt x="116945" y="433337"/>
                    <a:pt x="116945" y="433337"/>
                  </a:cubicBezTo>
                  <a:cubicBezTo>
                    <a:pt x="109471" y="433337"/>
                    <a:pt x="101997" y="433337"/>
                    <a:pt x="101997" y="433337"/>
                  </a:cubicBezTo>
                  <a:cubicBezTo>
                    <a:pt x="94523" y="433337"/>
                    <a:pt x="87050" y="433337"/>
                    <a:pt x="87050" y="433337"/>
                  </a:cubicBezTo>
                  <a:cubicBezTo>
                    <a:pt x="79576" y="433337"/>
                    <a:pt x="79576" y="433337"/>
                    <a:pt x="79576" y="433337"/>
                  </a:cubicBezTo>
                  <a:cubicBezTo>
                    <a:pt x="72102" y="433337"/>
                    <a:pt x="72102" y="433337"/>
                    <a:pt x="72102" y="433337"/>
                  </a:cubicBezTo>
                  <a:cubicBezTo>
                    <a:pt x="64629" y="433337"/>
                    <a:pt x="64629" y="433337"/>
                    <a:pt x="64629" y="433337"/>
                  </a:cubicBezTo>
                  <a:cubicBezTo>
                    <a:pt x="64629" y="440811"/>
                    <a:pt x="64629" y="440811"/>
                    <a:pt x="64629" y="440811"/>
                  </a:cubicBezTo>
                  <a:cubicBezTo>
                    <a:pt x="64629" y="448285"/>
                    <a:pt x="64629" y="448285"/>
                    <a:pt x="64629" y="448285"/>
                  </a:cubicBezTo>
                  <a:cubicBezTo>
                    <a:pt x="72102" y="448285"/>
                    <a:pt x="72102" y="455758"/>
                    <a:pt x="79576" y="455758"/>
                  </a:cubicBezTo>
                  <a:cubicBezTo>
                    <a:pt x="87050" y="455758"/>
                    <a:pt x="94523" y="455758"/>
                    <a:pt x="94523" y="455758"/>
                  </a:cubicBezTo>
                  <a:cubicBezTo>
                    <a:pt x="101997" y="455758"/>
                    <a:pt x="101997" y="455758"/>
                    <a:pt x="109471" y="448285"/>
                  </a:cubicBezTo>
                  <a:cubicBezTo>
                    <a:pt x="109471" y="448285"/>
                    <a:pt x="109471" y="448285"/>
                    <a:pt x="109471" y="463232"/>
                  </a:cubicBezTo>
                  <a:cubicBezTo>
                    <a:pt x="109471" y="463232"/>
                    <a:pt x="116945" y="463232"/>
                    <a:pt x="116945" y="463232"/>
                  </a:cubicBezTo>
                  <a:cubicBezTo>
                    <a:pt x="124418" y="463232"/>
                    <a:pt x="124418" y="463232"/>
                    <a:pt x="124418" y="455758"/>
                  </a:cubicBezTo>
                  <a:cubicBezTo>
                    <a:pt x="124418" y="455758"/>
                    <a:pt x="124418" y="455758"/>
                    <a:pt x="124418" y="448285"/>
                  </a:cubicBezTo>
                  <a:cubicBezTo>
                    <a:pt x="124418" y="448285"/>
                    <a:pt x="131892" y="440811"/>
                    <a:pt x="139366" y="440811"/>
                  </a:cubicBezTo>
                  <a:cubicBezTo>
                    <a:pt x="139366" y="440811"/>
                    <a:pt x="146839" y="433337"/>
                    <a:pt x="154313" y="433337"/>
                  </a:cubicBezTo>
                  <a:cubicBezTo>
                    <a:pt x="154313" y="425864"/>
                    <a:pt x="161787" y="418390"/>
                    <a:pt x="161787" y="418390"/>
                  </a:cubicBezTo>
                  <a:cubicBezTo>
                    <a:pt x="161787" y="410916"/>
                    <a:pt x="161787" y="403443"/>
                    <a:pt x="161787" y="395969"/>
                  </a:cubicBezTo>
                  <a:cubicBezTo>
                    <a:pt x="154313" y="388495"/>
                    <a:pt x="154313" y="388495"/>
                    <a:pt x="146839" y="381022"/>
                  </a:cubicBezTo>
                  <a:cubicBezTo>
                    <a:pt x="139366" y="381022"/>
                    <a:pt x="139366" y="373548"/>
                    <a:pt x="124418" y="373548"/>
                  </a:cubicBezTo>
                  <a:cubicBezTo>
                    <a:pt x="124418" y="373548"/>
                    <a:pt x="116945" y="373548"/>
                    <a:pt x="116945" y="373548"/>
                  </a:cubicBezTo>
                  <a:cubicBezTo>
                    <a:pt x="109471" y="373548"/>
                    <a:pt x="101997" y="373548"/>
                    <a:pt x="101997" y="373548"/>
                  </a:cubicBezTo>
                  <a:cubicBezTo>
                    <a:pt x="94523" y="373548"/>
                    <a:pt x="94523" y="373548"/>
                    <a:pt x="87050" y="373548"/>
                  </a:cubicBezTo>
                  <a:cubicBezTo>
                    <a:pt x="87050" y="373548"/>
                    <a:pt x="87050" y="373548"/>
                    <a:pt x="79576" y="373548"/>
                  </a:cubicBezTo>
                  <a:cubicBezTo>
                    <a:pt x="79576" y="373548"/>
                    <a:pt x="72102" y="373548"/>
                    <a:pt x="72102" y="373548"/>
                  </a:cubicBezTo>
                  <a:cubicBezTo>
                    <a:pt x="72102" y="373548"/>
                    <a:pt x="72102" y="366075"/>
                    <a:pt x="72102" y="366075"/>
                  </a:cubicBezTo>
                  <a:cubicBezTo>
                    <a:pt x="72102" y="366075"/>
                    <a:pt x="72102" y="366075"/>
                    <a:pt x="72102" y="358601"/>
                  </a:cubicBezTo>
                  <a:cubicBezTo>
                    <a:pt x="72102" y="358601"/>
                    <a:pt x="72102" y="358601"/>
                    <a:pt x="72102" y="351127"/>
                  </a:cubicBezTo>
                  <a:cubicBezTo>
                    <a:pt x="79576" y="351127"/>
                    <a:pt x="79576" y="351127"/>
                    <a:pt x="79576" y="351127"/>
                  </a:cubicBezTo>
                  <a:cubicBezTo>
                    <a:pt x="87050" y="351127"/>
                    <a:pt x="87050" y="351127"/>
                    <a:pt x="94523" y="343654"/>
                  </a:cubicBezTo>
                  <a:cubicBezTo>
                    <a:pt x="101997" y="343654"/>
                    <a:pt x="101997" y="343654"/>
                    <a:pt x="109471" y="343654"/>
                  </a:cubicBezTo>
                  <a:cubicBezTo>
                    <a:pt x="116945" y="343654"/>
                    <a:pt x="116945" y="343654"/>
                    <a:pt x="124418" y="343654"/>
                  </a:cubicBezTo>
                  <a:cubicBezTo>
                    <a:pt x="131892" y="343654"/>
                    <a:pt x="131892" y="343654"/>
                    <a:pt x="131892" y="343654"/>
                  </a:cubicBezTo>
                  <a:cubicBezTo>
                    <a:pt x="131892" y="343654"/>
                    <a:pt x="131892" y="336180"/>
                    <a:pt x="131892" y="336180"/>
                  </a:cubicBezTo>
                  <a:cubicBezTo>
                    <a:pt x="131892" y="336180"/>
                    <a:pt x="131892" y="328706"/>
                    <a:pt x="131892" y="328706"/>
                  </a:cubicBezTo>
                  <a:cubicBezTo>
                    <a:pt x="124418" y="328706"/>
                    <a:pt x="124418" y="328706"/>
                    <a:pt x="116945" y="328706"/>
                  </a:cubicBezTo>
                  <a:cubicBezTo>
                    <a:pt x="116945" y="328706"/>
                    <a:pt x="109471" y="321233"/>
                    <a:pt x="101997" y="328706"/>
                  </a:cubicBezTo>
                  <a:cubicBezTo>
                    <a:pt x="101997" y="328706"/>
                    <a:pt x="94523" y="328706"/>
                    <a:pt x="94523" y="328706"/>
                  </a:cubicBezTo>
                  <a:cubicBezTo>
                    <a:pt x="94523" y="328706"/>
                    <a:pt x="94523" y="328706"/>
                    <a:pt x="87050" y="313759"/>
                  </a:cubicBezTo>
                  <a:cubicBezTo>
                    <a:pt x="87050" y="313759"/>
                    <a:pt x="87050" y="311891"/>
                    <a:pt x="86116" y="310956"/>
                  </a:cubicBezTo>
                  <a:close/>
                  <a:moveTo>
                    <a:pt x="109471" y="268917"/>
                  </a:moveTo>
                  <a:cubicBezTo>
                    <a:pt x="146839" y="283864"/>
                    <a:pt x="191681" y="328706"/>
                    <a:pt x="206629" y="366075"/>
                  </a:cubicBezTo>
                  <a:cubicBezTo>
                    <a:pt x="221576" y="425864"/>
                    <a:pt x="184208" y="470706"/>
                    <a:pt x="124418" y="485653"/>
                  </a:cubicBezTo>
                  <a:cubicBezTo>
                    <a:pt x="72102" y="500600"/>
                    <a:pt x="19787" y="478179"/>
                    <a:pt x="4839" y="418390"/>
                  </a:cubicBezTo>
                  <a:cubicBezTo>
                    <a:pt x="-10108" y="373548"/>
                    <a:pt x="12313" y="321233"/>
                    <a:pt x="34734" y="291338"/>
                  </a:cubicBezTo>
                  <a:cubicBezTo>
                    <a:pt x="34734" y="291338"/>
                    <a:pt x="34734" y="291338"/>
                    <a:pt x="109471" y="268917"/>
                  </a:cubicBezTo>
                  <a:close/>
                  <a:moveTo>
                    <a:pt x="93002" y="202910"/>
                  </a:moveTo>
                  <a:cubicBezTo>
                    <a:pt x="97776" y="200089"/>
                    <a:pt x="101595" y="201969"/>
                    <a:pt x="101595" y="209491"/>
                  </a:cubicBezTo>
                  <a:cubicBezTo>
                    <a:pt x="101595" y="224536"/>
                    <a:pt x="101595" y="262147"/>
                    <a:pt x="101595" y="262147"/>
                  </a:cubicBezTo>
                  <a:cubicBezTo>
                    <a:pt x="101595" y="262147"/>
                    <a:pt x="101595" y="262147"/>
                    <a:pt x="71043" y="269669"/>
                  </a:cubicBezTo>
                  <a:cubicBezTo>
                    <a:pt x="71043" y="269669"/>
                    <a:pt x="40492" y="277191"/>
                    <a:pt x="40492" y="277191"/>
                  </a:cubicBezTo>
                  <a:cubicBezTo>
                    <a:pt x="40492" y="277191"/>
                    <a:pt x="25216" y="247102"/>
                    <a:pt x="9940" y="232058"/>
                  </a:cubicBezTo>
                  <a:cubicBezTo>
                    <a:pt x="2302" y="217014"/>
                    <a:pt x="25216" y="217014"/>
                    <a:pt x="40492" y="239580"/>
                  </a:cubicBezTo>
                  <a:cubicBezTo>
                    <a:pt x="40492" y="239580"/>
                    <a:pt x="40492" y="232058"/>
                    <a:pt x="40492" y="232058"/>
                  </a:cubicBezTo>
                  <a:cubicBezTo>
                    <a:pt x="40492" y="224536"/>
                    <a:pt x="40492" y="224536"/>
                    <a:pt x="48130" y="217014"/>
                  </a:cubicBezTo>
                  <a:cubicBezTo>
                    <a:pt x="48130" y="209491"/>
                    <a:pt x="55767" y="201969"/>
                    <a:pt x="63405" y="209491"/>
                  </a:cubicBezTo>
                  <a:cubicBezTo>
                    <a:pt x="71043" y="209491"/>
                    <a:pt x="71043" y="217014"/>
                    <a:pt x="78681" y="217014"/>
                  </a:cubicBezTo>
                  <a:cubicBezTo>
                    <a:pt x="78681" y="224536"/>
                    <a:pt x="78681" y="224536"/>
                    <a:pt x="78681" y="224536"/>
                  </a:cubicBezTo>
                  <a:cubicBezTo>
                    <a:pt x="82500" y="213253"/>
                    <a:pt x="88229" y="205730"/>
                    <a:pt x="93002" y="202910"/>
                  </a:cubicBezTo>
                  <a:close/>
                  <a:moveTo>
                    <a:pt x="235538" y="0"/>
                  </a:moveTo>
                  <a:cubicBezTo>
                    <a:pt x="235538" y="0"/>
                    <a:pt x="250535" y="0"/>
                    <a:pt x="250535" y="15017"/>
                  </a:cubicBezTo>
                  <a:cubicBezTo>
                    <a:pt x="250535" y="22525"/>
                    <a:pt x="250535" y="45049"/>
                    <a:pt x="250535" y="67574"/>
                  </a:cubicBezTo>
                  <a:cubicBezTo>
                    <a:pt x="250535" y="82591"/>
                    <a:pt x="235538" y="82591"/>
                    <a:pt x="235538" y="82591"/>
                  </a:cubicBezTo>
                  <a:cubicBezTo>
                    <a:pt x="235538" y="82591"/>
                    <a:pt x="235538" y="82591"/>
                    <a:pt x="228039" y="82591"/>
                  </a:cubicBezTo>
                  <a:cubicBezTo>
                    <a:pt x="228039" y="82591"/>
                    <a:pt x="228039" y="82591"/>
                    <a:pt x="175548" y="127640"/>
                  </a:cubicBezTo>
                  <a:cubicBezTo>
                    <a:pt x="175548" y="127640"/>
                    <a:pt x="175548" y="127640"/>
                    <a:pt x="130556" y="187706"/>
                  </a:cubicBezTo>
                  <a:cubicBezTo>
                    <a:pt x="123057" y="187706"/>
                    <a:pt x="123057" y="187706"/>
                    <a:pt x="115559" y="187706"/>
                  </a:cubicBezTo>
                  <a:cubicBezTo>
                    <a:pt x="115559" y="187706"/>
                    <a:pt x="108060" y="187706"/>
                    <a:pt x="108060" y="187706"/>
                  </a:cubicBezTo>
                  <a:cubicBezTo>
                    <a:pt x="100561" y="180197"/>
                    <a:pt x="100561" y="172689"/>
                    <a:pt x="100561" y="165181"/>
                  </a:cubicBezTo>
                  <a:cubicBezTo>
                    <a:pt x="100561" y="165181"/>
                    <a:pt x="100561" y="165181"/>
                    <a:pt x="130556" y="127640"/>
                  </a:cubicBezTo>
                  <a:cubicBezTo>
                    <a:pt x="130556" y="127640"/>
                    <a:pt x="138055" y="120132"/>
                    <a:pt x="130556" y="105115"/>
                  </a:cubicBezTo>
                  <a:cubicBezTo>
                    <a:pt x="130556" y="97607"/>
                    <a:pt x="123057" y="90099"/>
                    <a:pt x="115559" y="82591"/>
                  </a:cubicBezTo>
                  <a:cubicBezTo>
                    <a:pt x="115559" y="75082"/>
                    <a:pt x="108060" y="82591"/>
                    <a:pt x="108060" y="82591"/>
                  </a:cubicBezTo>
                  <a:cubicBezTo>
                    <a:pt x="108060" y="82591"/>
                    <a:pt x="108060" y="82591"/>
                    <a:pt x="63068" y="120132"/>
                  </a:cubicBezTo>
                  <a:cubicBezTo>
                    <a:pt x="63068" y="120132"/>
                    <a:pt x="63068" y="120132"/>
                    <a:pt x="55569" y="180197"/>
                  </a:cubicBezTo>
                  <a:cubicBezTo>
                    <a:pt x="55569" y="187706"/>
                    <a:pt x="55569" y="187706"/>
                    <a:pt x="48070" y="195214"/>
                  </a:cubicBezTo>
                  <a:cubicBezTo>
                    <a:pt x="48070" y="195214"/>
                    <a:pt x="40572" y="202722"/>
                    <a:pt x="40572" y="202722"/>
                  </a:cubicBezTo>
                  <a:cubicBezTo>
                    <a:pt x="33073" y="202722"/>
                    <a:pt x="25574" y="195214"/>
                    <a:pt x="25574" y="187706"/>
                  </a:cubicBezTo>
                  <a:cubicBezTo>
                    <a:pt x="25574" y="187706"/>
                    <a:pt x="18076" y="187706"/>
                    <a:pt x="18076" y="180197"/>
                  </a:cubicBezTo>
                  <a:cubicBezTo>
                    <a:pt x="18076" y="180197"/>
                    <a:pt x="18076" y="180197"/>
                    <a:pt x="10577" y="105115"/>
                  </a:cubicBezTo>
                  <a:cubicBezTo>
                    <a:pt x="10577" y="97607"/>
                    <a:pt x="10577" y="97607"/>
                    <a:pt x="18076" y="90099"/>
                  </a:cubicBezTo>
                  <a:cubicBezTo>
                    <a:pt x="18076" y="90099"/>
                    <a:pt x="78065" y="22525"/>
                    <a:pt x="93063" y="22525"/>
                  </a:cubicBezTo>
                  <a:cubicBezTo>
                    <a:pt x="108060" y="15017"/>
                    <a:pt x="190545" y="15017"/>
                    <a:pt x="190545" y="15017"/>
                  </a:cubicBezTo>
                  <a:close/>
                </a:path>
              </a:pathLst>
            </a:custGeom>
            <a:solidFill>
              <a:schemeClr val="bg1"/>
            </a:solidFill>
            <a:ln w="9525">
              <a:noFill/>
              <a:round/>
            </a:ln>
          </p:spPr>
          <p:txBody>
            <a:bodyPr wrap="square" anchor="ctr">
              <a:noAutofit/>
            </a:bodyPr>
            <a:p>
              <a:pPr algn="ctr"/>
              <a:endParaRPr>
                <a:solidFill>
                  <a:schemeClr val="tx1">
                    <a:lumMod val="75000"/>
                    <a:lumOff val="25000"/>
                  </a:schemeClr>
                </a:solidFill>
              </a:endParaRPr>
            </a:p>
          </p:txBody>
        </p:sp>
        <p:sp>
          <p:nvSpPr>
            <p:cNvPr id="13" name="iṡľíḑé"/>
            <p:cNvSpPr/>
            <p:nvPr>
              <p:custDataLst>
                <p:tags r:id="rId9"/>
              </p:custDataLst>
            </p:nvPr>
          </p:nvSpPr>
          <p:spPr bwMode="auto">
            <a:xfrm>
              <a:off x="3591237" y="2473233"/>
              <a:ext cx="244050" cy="375452"/>
            </a:xfrm>
            <a:custGeom>
              <a:avLst/>
              <a:gdLst>
                <a:gd name="connsiteX0" fmla="*/ 61914 w 322705"/>
                <a:gd name="connsiteY0" fmla="*/ 372688 h 496459"/>
                <a:gd name="connsiteX1" fmla="*/ 76924 w 322705"/>
                <a:gd name="connsiteY1" fmla="*/ 373866 h 496459"/>
                <a:gd name="connsiteX2" fmla="*/ 112572 w 322705"/>
                <a:gd name="connsiteY2" fmla="*/ 383296 h 496459"/>
                <a:gd name="connsiteX3" fmla="*/ 210134 w 322705"/>
                <a:gd name="connsiteY3" fmla="*/ 383296 h 496459"/>
                <a:gd name="connsiteX4" fmla="*/ 225143 w 322705"/>
                <a:gd name="connsiteY4" fmla="*/ 405929 h 496459"/>
                <a:gd name="connsiteX5" fmla="*/ 127581 w 322705"/>
                <a:gd name="connsiteY5" fmla="*/ 421017 h 496459"/>
                <a:gd name="connsiteX6" fmla="*/ 247657 w 322705"/>
                <a:gd name="connsiteY6" fmla="*/ 428562 h 496459"/>
                <a:gd name="connsiteX7" fmla="*/ 300191 w 322705"/>
                <a:gd name="connsiteY7" fmla="*/ 383296 h 496459"/>
                <a:gd name="connsiteX8" fmla="*/ 322705 w 322705"/>
                <a:gd name="connsiteY8" fmla="*/ 390841 h 496459"/>
                <a:gd name="connsiteX9" fmla="*/ 225143 w 322705"/>
                <a:gd name="connsiteY9" fmla="*/ 481371 h 496459"/>
                <a:gd name="connsiteX10" fmla="*/ 90057 w 322705"/>
                <a:gd name="connsiteY10" fmla="*/ 488915 h 496459"/>
                <a:gd name="connsiteX11" fmla="*/ 60038 w 322705"/>
                <a:gd name="connsiteY11" fmla="*/ 496459 h 496459"/>
                <a:gd name="connsiteX12" fmla="*/ 0 w 322705"/>
                <a:gd name="connsiteY12" fmla="*/ 428562 h 496459"/>
                <a:gd name="connsiteX13" fmla="*/ 52533 w 322705"/>
                <a:gd name="connsiteY13" fmla="*/ 375752 h 496459"/>
                <a:gd name="connsiteX14" fmla="*/ 61914 w 322705"/>
                <a:gd name="connsiteY14" fmla="*/ 372688 h 496459"/>
                <a:gd name="connsiteX15" fmla="*/ 135068 w 322705"/>
                <a:gd name="connsiteY15" fmla="*/ 302013 h 496459"/>
                <a:gd name="connsiteX16" fmla="*/ 233146 w 322705"/>
                <a:gd name="connsiteY16" fmla="*/ 302013 h 496459"/>
                <a:gd name="connsiteX17" fmla="*/ 248235 w 322705"/>
                <a:gd name="connsiteY17" fmla="*/ 316197 h 496459"/>
                <a:gd name="connsiteX18" fmla="*/ 233146 w 322705"/>
                <a:gd name="connsiteY18" fmla="*/ 330382 h 496459"/>
                <a:gd name="connsiteX19" fmla="*/ 230317 w 322705"/>
                <a:gd name="connsiteY19" fmla="*/ 330382 h 496459"/>
                <a:gd name="connsiteX20" fmla="*/ 218057 w 322705"/>
                <a:gd name="connsiteY20" fmla="*/ 330382 h 496459"/>
                <a:gd name="connsiteX21" fmla="*/ 187879 w 322705"/>
                <a:gd name="connsiteY21" fmla="*/ 351659 h 496459"/>
                <a:gd name="connsiteX22" fmla="*/ 157701 w 322705"/>
                <a:gd name="connsiteY22" fmla="*/ 330382 h 496459"/>
                <a:gd name="connsiteX23" fmla="*/ 135068 w 322705"/>
                <a:gd name="connsiteY23" fmla="*/ 330382 h 496459"/>
                <a:gd name="connsiteX24" fmla="*/ 119979 w 322705"/>
                <a:gd name="connsiteY24" fmla="*/ 316197 h 496459"/>
                <a:gd name="connsiteX25" fmla="*/ 135068 w 322705"/>
                <a:gd name="connsiteY25" fmla="*/ 302013 h 496459"/>
                <a:gd name="connsiteX26" fmla="*/ 127524 w 322705"/>
                <a:gd name="connsiteY26" fmla="*/ 268915 h 496459"/>
                <a:gd name="connsiteX27" fmla="*/ 240691 w 322705"/>
                <a:gd name="connsiteY27" fmla="*/ 268915 h 496459"/>
                <a:gd name="connsiteX28" fmla="*/ 248235 w 322705"/>
                <a:gd name="connsiteY28" fmla="*/ 285464 h 496459"/>
                <a:gd name="connsiteX29" fmla="*/ 240691 w 322705"/>
                <a:gd name="connsiteY29" fmla="*/ 293738 h 496459"/>
                <a:gd name="connsiteX30" fmla="*/ 127524 w 322705"/>
                <a:gd name="connsiteY30" fmla="*/ 293738 h 496459"/>
                <a:gd name="connsiteX31" fmla="*/ 119979 w 322705"/>
                <a:gd name="connsiteY31" fmla="*/ 285464 h 496459"/>
                <a:gd name="connsiteX32" fmla="*/ 127524 w 322705"/>
                <a:gd name="connsiteY32" fmla="*/ 268915 h 496459"/>
                <a:gd name="connsiteX33" fmla="*/ 185776 w 322705"/>
                <a:gd name="connsiteY33" fmla="*/ 67022 h 496459"/>
                <a:gd name="connsiteX34" fmla="*/ 170829 w 322705"/>
                <a:gd name="connsiteY34" fmla="*/ 96809 h 496459"/>
                <a:gd name="connsiteX35" fmla="*/ 133460 w 322705"/>
                <a:gd name="connsiteY35" fmla="*/ 104256 h 496459"/>
                <a:gd name="connsiteX36" fmla="*/ 155881 w 322705"/>
                <a:gd name="connsiteY36" fmla="*/ 126597 h 496459"/>
                <a:gd name="connsiteX37" fmla="*/ 155881 w 322705"/>
                <a:gd name="connsiteY37" fmla="*/ 156384 h 496459"/>
                <a:gd name="connsiteX38" fmla="*/ 185776 w 322705"/>
                <a:gd name="connsiteY38" fmla="*/ 141491 h 496459"/>
                <a:gd name="connsiteX39" fmla="*/ 208197 w 322705"/>
                <a:gd name="connsiteY39" fmla="*/ 156384 h 496459"/>
                <a:gd name="connsiteX40" fmla="*/ 208197 w 322705"/>
                <a:gd name="connsiteY40" fmla="*/ 126597 h 496459"/>
                <a:gd name="connsiteX41" fmla="*/ 230618 w 322705"/>
                <a:gd name="connsiteY41" fmla="*/ 104256 h 496459"/>
                <a:gd name="connsiteX42" fmla="*/ 193250 w 322705"/>
                <a:gd name="connsiteY42" fmla="*/ 96809 h 496459"/>
                <a:gd name="connsiteX43" fmla="*/ 185776 w 322705"/>
                <a:gd name="connsiteY43" fmla="*/ 67022 h 496459"/>
                <a:gd name="connsiteX44" fmla="*/ 185776 w 322705"/>
                <a:gd name="connsiteY44" fmla="*/ 0 h 496459"/>
                <a:gd name="connsiteX45" fmla="*/ 297882 w 322705"/>
                <a:gd name="connsiteY45" fmla="*/ 119150 h 496459"/>
                <a:gd name="connsiteX46" fmla="*/ 253040 w 322705"/>
                <a:gd name="connsiteY46" fmla="*/ 260641 h 496459"/>
                <a:gd name="connsiteX47" fmla="*/ 118512 w 322705"/>
                <a:gd name="connsiteY47" fmla="*/ 260641 h 496459"/>
                <a:gd name="connsiteX48" fmla="*/ 66196 w 322705"/>
                <a:gd name="connsiteY48" fmla="*/ 119150 h 496459"/>
                <a:gd name="connsiteX49" fmla="*/ 185776 w 322705"/>
                <a:gd name="connsiteY49" fmla="*/ 0 h 496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22705" h="496459">
                  <a:moveTo>
                    <a:pt x="61914" y="372688"/>
                  </a:moveTo>
                  <a:cubicBezTo>
                    <a:pt x="66136" y="372452"/>
                    <a:pt x="71296" y="372923"/>
                    <a:pt x="76924" y="373866"/>
                  </a:cubicBezTo>
                  <a:cubicBezTo>
                    <a:pt x="88181" y="375752"/>
                    <a:pt x="101315" y="379524"/>
                    <a:pt x="112572" y="383296"/>
                  </a:cubicBezTo>
                  <a:cubicBezTo>
                    <a:pt x="127581" y="383296"/>
                    <a:pt x="195124" y="383296"/>
                    <a:pt x="210134" y="383296"/>
                  </a:cubicBezTo>
                  <a:cubicBezTo>
                    <a:pt x="225143" y="375752"/>
                    <a:pt x="232648" y="390841"/>
                    <a:pt x="225143" y="405929"/>
                  </a:cubicBezTo>
                  <a:cubicBezTo>
                    <a:pt x="210134" y="428562"/>
                    <a:pt x="127581" y="421017"/>
                    <a:pt x="127581" y="421017"/>
                  </a:cubicBezTo>
                  <a:cubicBezTo>
                    <a:pt x="157600" y="458738"/>
                    <a:pt x="217638" y="451194"/>
                    <a:pt x="247657" y="428562"/>
                  </a:cubicBezTo>
                  <a:cubicBezTo>
                    <a:pt x="262667" y="413473"/>
                    <a:pt x="277677" y="390841"/>
                    <a:pt x="300191" y="383296"/>
                  </a:cubicBezTo>
                  <a:cubicBezTo>
                    <a:pt x="315200" y="368208"/>
                    <a:pt x="322705" y="375752"/>
                    <a:pt x="322705" y="390841"/>
                  </a:cubicBezTo>
                  <a:cubicBezTo>
                    <a:pt x="322705" y="405929"/>
                    <a:pt x="247657" y="473827"/>
                    <a:pt x="225143" y="481371"/>
                  </a:cubicBezTo>
                  <a:cubicBezTo>
                    <a:pt x="195124" y="496459"/>
                    <a:pt x="90057" y="488915"/>
                    <a:pt x="90057" y="488915"/>
                  </a:cubicBezTo>
                  <a:cubicBezTo>
                    <a:pt x="75048" y="488915"/>
                    <a:pt x="67543" y="496459"/>
                    <a:pt x="60038" y="496459"/>
                  </a:cubicBezTo>
                  <a:cubicBezTo>
                    <a:pt x="37524" y="488915"/>
                    <a:pt x="0" y="451194"/>
                    <a:pt x="0" y="428562"/>
                  </a:cubicBezTo>
                  <a:cubicBezTo>
                    <a:pt x="7505" y="405929"/>
                    <a:pt x="37524" y="383296"/>
                    <a:pt x="52533" y="375752"/>
                  </a:cubicBezTo>
                  <a:cubicBezTo>
                    <a:pt x="54410" y="373866"/>
                    <a:pt x="57693" y="372923"/>
                    <a:pt x="61914" y="372688"/>
                  </a:cubicBezTo>
                  <a:close/>
                  <a:moveTo>
                    <a:pt x="135068" y="302013"/>
                  </a:moveTo>
                  <a:cubicBezTo>
                    <a:pt x="135068" y="302013"/>
                    <a:pt x="135068" y="302013"/>
                    <a:pt x="233146" y="302013"/>
                  </a:cubicBezTo>
                  <a:cubicBezTo>
                    <a:pt x="240691" y="302013"/>
                    <a:pt x="248235" y="309105"/>
                    <a:pt x="248235" y="316197"/>
                  </a:cubicBezTo>
                  <a:cubicBezTo>
                    <a:pt x="248235" y="323290"/>
                    <a:pt x="240691" y="330382"/>
                    <a:pt x="233146" y="330382"/>
                  </a:cubicBezTo>
                  <a:cubicBezTo>
                    <a:pt x="233146" y="330382"/>
                    <a:pt x="233146" y="330382"/>
                    <a:pt x="230317" y="330382"/>
                  </a:cubicBezTo>
                  <a:lnTo>
                    <a:pt x="218057" y="330382"/>
                  </a:lnTo>
                  <a:cubicBezTo>
                    <a:pt x="218057" y="344567"/>
                    <a:pt x="202968" y="351659"/>
                    <a:pt x="187879" y="351659"/>
                  </a:cubicBezTo>
                  <a:cubicBezTo>
                    <a:pt x="165246" y="351659"/>
                    <a:pt x="157701" y="344567"/>
                    <a:pt x="157701" y="330382"/>
                  </a:cubicBezTo>
                  <a:cubicBezTo>
                    <a:pt x="157701" y="330382"/>
                    <a:pt x="157701" y="330382"/>
                    <a:pt x="135068" y="330382"/>
                  </a:cubicBezTo>
                  <a:cubicBezTo>
                    <a:pt x="127524" y="330382"/>
                    <a:pt x="119979" y="323290"/>
                    <a:pt x="119979" y="316197"/>
                  </a:cubicBezTo>
                  <a:cubicBezTo>
                    <a:pt x="119979" y="309105"/>
                    <a:pt x="127524" y="302013"/>
                    <a:pt x="135068" y="302013"/>
                  </a:cubicBezTo>
                  <a:close/>
                  <a:moveTo>
                    <a:pt x="127524" y="268915"/>
                  </a:moveTo>
                  <a:cubicBezTo>
                    <a:pt x="127524" y="268915"/>
                    <a:pt x="127524" y="268915"/>
                    <a:pt x="240691" y="268915"/>
                  </a:cubicBezTo>
                  <a:cubicBezTo>
                    <a:pt x="248235" y="268915"/>
                    <a:pt x="248235" y="277189"/>
                    <a:pt x="248235" y="285464"/>
                  </a:cubicBezTo>
                  <a:cubicBezTo>
                    <a:pt x="248235" y="285464"/>
                    <a:pt x="248235" y="293738"/>
                    <a:pt x="240691" y="293738"/>
                  </a:cubicBezTo>
                  <a:cubicBezTo>
                    <a:pt x="240691" y="293738"/>
                    <a:pt x="240691" y="293738"/>
                    <a:pt x="127524" y="293738"/>
                  </a:cubicBezTo>
                  <a:cubicBezTo>
                    <a:pt x="119979" y="293738"/>
                    <a:pt x="119979" y="285464"/>
                    <a:pt x="119979" y="285464"/>
                  </a:cubicBezTo>
                  <a:cubicBezTo>
                    <a:pt x="119979" y="277189"/>
                    <a:pt x="119979" y="268915"/>
                    <a:pt x="127524" y="268915"/>
                  </a:cubicBezTo>
                  <a:close/>
                  <a:moveTo>
                    <a:pt x="185776" y="67022"/>
                  </a:moveTo>
                  <a:cubicBezTo>
                    <a:pt x="185776" y="67022"/>
                    <a:pt x="185776" y="67022"/>
                    <a:pt x="170829" y="96809"/>
                  </a:cubicBezTo>
                  <a:cubicBezTo>
                    <a:pt x="170829" y="96809"/>
                    <a:pt x="170829" y="96809"/>
                    <a:pt x="133460" y="104256"/>
                  </a:cubicBezTo>
                  <a:cubicBezTo>
                    <a:pt x="133460" y="104256"/>
                    <a:pt x="133460" y="104256"/>
                    <a:pt x="155881" y="126597"/>
                  </a:cubicBezTo>
                  <a:cubicBezTo>
                    <a:pt x="155881" y="126597"/>
                    <a:pt x="155881" y="126597"/>
                    <a:pt x="155881" y="156384"/>
                  </a:cubicBezTo>
                  <a:cubicBezTo>
                    <a:pt x="155881" y="156384"/>
                    <a:pt x="155881" y="156384"/>
                    <a:pt x="185776" y="141491"/>
                  </a:cubicBezTo>
                  <a:cubicBezTo>
                    <a:pt x="185776" y="141491"/>
                    <a:pt x="185776" y="141491"/>
                    <a:pt x="208197" y="156384"/>
                  </a:cubicBezTo>
                  <a:lnTo>
                    <a:pt x="208197" y="126597"/>
                  </a:lnTo>
                  <a:cubicBezTo>
                    <a:pt x="208197" y="126597"/>
                    <a:pt x="208197" y="126597"/>
                    <a:pt x="230618" y="104256"/>
                  </a:cubicBezTo>
                  <a:cubicBezTo>
                    <a:pt x="230618" y="104256"/>
                    <a:pt x="230618" y="104256"/>
                    <a:pt x="193250" y="96809"/>
                  </a:cubicBezTo>
                  <a:cubicBezTo>
                    <a:pt x="193250" y="96809"/>
                    <a:pt x="193250" y="96809"/>
                    <a:pt x="185776" y="67022"/>
                  </a:cubicBezTo>
                  <a:close/>
                  <a:moveTo>
                    <a:pt x="185776" y="0"/>
                  </a:moveTo>
                  <a:cubicBezTo>
                    <a:pt x="245566" y="0"/>
                    <a:pt x="297882" y="52128"/>
                    <a:pt x="297882" y="119150"/>
                  </a:cubicBezTo>
                  <a:cubicBezTo>
                    <a:pt x="297882" y="171278"/>
                    <a:pt x="253040" y="201066"/>
                    <a:pt x="253040" y="260641"/>
                  </a:cubicBezTo>
                  <a:cubicBezTo>
                    <a:pt x="253040" y="260641"/>
                    <a:pt x="253040" y="260641"/>
                    <a:pt x="118512" y="260641"/>
                  </a:cubicBezTo>
                  <a:cubicBezTo>
                    <a:pt x="118512" y="201066"/>
                    <a:pt x="66196" y="171278"/>
                    <a:pt x="66196" y="119150"/>
                  </a:cubicBezTo>
                  <a:cubicBezTo>
                    <a:pt x="66196" y="52128"/>
                    <a:pt x="118512" y="0"/>
                    <a:pt x="185776" y="0"/>
                  </a:cubicBezTo>
                  <a:close/>
                </a:path>
              </a:pathLst>
            </a:custGeom>
            <a:solidFill>
              <a:schemeClr val="bg1"/>
            </a:solidFill>
            <a:ln w="9525">
              <a:noFill/>
              <a:round/>
            </a:ln>
          </p:spPr>
          <p:txBody>
            <a:bodyPr wrap="square" anchor="ctr">
              <a:noAutofit/>
            </a:bodyPr>
            <a:p>
              <a:pPr algn="ctr"/>
              <a:endParaRPr>
                <a:solidFill>
                  <a:schemeClr val="tx1">
                    <a:lumMod val="75000"/>
                    <a:lumOff val="25000"/>
                  </a:schemeClr>
                </a:solidFill>
              </a:endParaRPr>
            </a:p>
          </p:txBody>
        </p:sp>
        <p:sp>
          <p:nvSpPr>
            <p:cNvPr id="14" name="îšļïdè"/>
            <p:cNvSpPr/>
            <p:nvPr>
              <p:custDataLst>
                <p:tags r:id="rId10"/>
              </p:custDataLst>
            </p:nvPr>
          </p:nvSpPr>
          <p:spPr bwMode="auto">
            <a:xfrm>
              <a:off x="6570293" y="3007549"/>
              <a:ext cx="256820" cy="326370"/>
            </a:xfrm>
            <a:custGeom>
              <a:avLst/>
              <a:gdLst>
                <a:gd name="connsiteX0" fmla="*/ 132391 w 397174"/>
                <a:gd name="connsiteY0" fmla="*/ 273053 h 504734"/>
                <a:gd name="connsiteX1" fmla="*/ 165489 w 397174"/>
                <a:gd name="connsiteY1" fmla="*/ 302013 h 504734"/>
                <a:gd name="connsiteX2" fmla="*/ 132391 w 397174"/>
                <a:gd name="connsiteY2" fmla="*/ 330973 h 504734"/>
                <a:gd name="connsiteX3" fmla="*/ 99293 w 397174"/>
                <a:gd name="connsiteY3" fmla="*/ 302013 h 504734"/>
                <a:gd name="connsiteX4" fmla="*/ 132391 w 397174"/>
                <a:gd name="connsiteY4" fmla="*/ 273053 h 504734"/>
                <a:gd name="connsiteX5" fmla="*/ 196517 w 397174"/>
                <a:gd name="connsiteY5" fmla="*/ 264778 h 504734"/>
                <a:gd name="connsiteX6" fmla="*/ 219272 w 397174"/>
                <a:gd name="connsiteY6" fmla="*/ 279775 h 504734"/>
                <a:gd name="connsiteX7" fmla="*/ 219272 w 397174"/>
                <a:gd name="connsiteY7" fmla="*/ 332266 h 504734"/>
                <a:gd name="connsiteX8" fmla="*/ 211687 w 397174"/>
                <a:gd name="connsiteY8" fmla="*/ 347263 h 504734"/>
                <a:gd name="connsiteX9" fmla="*/ 173762 w 397174"/>
                <a:gd name="connsiteY9" fmla="*/ 377258 h 504734"/>
                <a:gd name="connsiteX10" fmla="*/ 173762 w 397174"/>
                <a:gd name="connsiteY10" fmla="*/ 407252 h 504734"/>
                <a:gd name="connsiteX11" fmla="*/ 196517 w 397174"/>
                <a:gd name="connsiteY11" fmla="*/ 407252 h 504734"/>
                <a:gd name="connsiteX12" fmla="*/ 211687 w 397174"/>
                <a:gd name="connsiteY12" fmla="*/ 422249 h 504734"/>
                <a:gd name="connsiteX13" fmla="*/ 211687 w 397174"/>
                <a:gd name="connsiteY13" fmla="*/ 482238 h 504734"/>
                <a:gd name="connsiteX14" fmla="*/ 196517 w 397174"/>
                <a:gd name="connsiteY14" fmla="*/ 504734 h 504734"/>
                <a:gd name="connsiteX15" fmla="*/ 181347 w 397174"/>
                <a:gd name="connsiteY15" fmla="*/ 482238 h 504734"/>
                <a:gd name="connsiteX16" fmla="*/ 181347 w 397174"/>
                <a:gd name="connsiteY16" fmla="*/ 444745 h 504734"/>
                <a:gd name="connsiteX17" fmla="*/ 143423 w 397174"/>
                <a:gd name="connsiteY17" fmla="*/ 444745 h 504734"/>
                <a:gd name="connsiteX18" fmla="*/ 143423 w 397174"/>
                <a:gd name="connsiteY18" fmla="*/ 482238 h 504734"/>
                <a:gd name="connsiteX19" fmla="*/ 128253 w 397174"/>
                <a:gd name="connsiteY19" fmla="*/ 504734 h 504734"/>
                <a:gd name="connsiteX20" fmla="*/ 52404 w 397174"/>
                <a:gd name="connsiteY20" fmla="*/ 504734 h 504734"/>
                <a:gd name="connsiteX21" fmla="*/ 37234 w 397174"/>
                <a:gd name="connsiteY21" fmla="*/ 482238 h 504734"/>
                <a:gd name="connsiteX22" fmla="*/ 52404 w 397174"/>
                <a:gd name="connsiteY22" fmla="*/ 467241 h 504734"/>
                <a:gd name="connsiteX23" fmla="*/ 105498 w 397174"/>
                <a:gd name="connsiteY23" fmla="*/ 467241 h 504734"/>
                <a:gd name="connsiteX24" fmla="*/ 105498 w 397174"/>
                <a:gd name="connsiteY24" fmla="*/ 444745 h 504734"/>
                <a:gd name="connsiteX25" fmla="*/ 105498 w 397174"/>
                <a:gd name="connsiteY25" fmla="*/ 384756 h 504734"/>
                <a:gd name="connsiteX26" fmla="*/ 75158 w 397174"/>
                <a:gd name="connsiteY26" fmla="*/ 369759 h 504734"/>
                <a:gd name="connsiteX27" fmla="*/ 59989 w 397174"/>
                <a:gd name="connsiteY27" fmla="*/ 354762 h 504734"/>
                <a:gd name="connsiteX28" fmla="*/ 44819 w 397174"/>
                <a:gd name="connsiteY28" fmla="*/ 309770 h 504734"/>
                <a:gd name="connsiteX29" fmla="*/ 59989 w 397174"/>
                <a:gd name="connsiteY29" fmla="*/ 287274 h 504734"/>
                <a:gd name="connsiteX30" fmla="*/ 82743 w 397174"/>
                <a:gd name="connsiteY30" fmla="*/ 302271 h 504734"/>
                <a:gd name="connsiteX31" fmla="*/ 90328 w 397174"/>
                <a:gd name="connsiteY31" fmla="*/ 339764 h 504734"/>
                <a:gd name="connsiteX32" fmla="*/ 143423 w 397174"/>
                <a:gd name="connsiteY32" fmla="*/ 354762 h 504734"/>
                <a:gd name="connsiteX33" fmla="*/ 181347 w 397174"/>
                <a:gd name="connsiteY33" fmla="*/ 324767 h 504734"/>
                <a:gd name="connsiteX34" fmla="*/ 181347 w 397174"/>
                <a:gd name="connsiteY34" fmla="*/ 279775 h 504734"/>
                <a:gd name="connsiteX35" fmla="*/ 196517 w 397174"/>
                <a:gd name="connsiteY35" fmla="*/ 264778 h 504734"/>
                <a:gd name="connsiteX36" fmla="*/ 285686 w 397174"/>
                <a:gd name="connsiteY36" fmla="*/ 237685 h 504734"/>
                <a:gd name="connsiteX37" fmla="*/ 300929 w 397174"/>
                <a:gd name="connsiteY37" fmla="*/ 243287 h 504734"/>
                <a:gd name="connsiteX38" fmla="*/ 354278 w 397174"/>
                <a:gd name="connsiteY38" fmla="*/ 303046 h 504734"/>
                <a:gd name="connsiteX39" fmla="*/ 361899 w 397174"/>
                <a:gd name="connsiteY39" fmla="*/ 325455 h 504734"/>
                <a:gd name="connsiteX40" fmla="*/ 354278 w 397174"/>
                <a:gd name="connsiteY40" fmla="*/ 385214 h 504734"/>
                <a:gd name="connsiteX41" fmla="*/ 339035 w 397174"/>
                <a:gd name="connsiteY41" fmla="*/ 400153 h 504734"/>
                <a:gd name="connsiteX42" fmla="*/ 377142 w 397174"/>
                <a:gd name="connsiteY42" fmla="*/ 474852 h 504734"/>
                <a:gd name="connsiteX43" fmla="*/ 369521 w 397174"/>
                <a:gd name="connsiteY43" fmla="*/ 497261 h 504734"/>
                <a:gd name="connsiteX44" fmla="*/ 346657 w 397174"/>
                <a:gd name="connsiteY44" fmla="*/ 489791 h 504734"/>
                <a:gd name="connsiteX45" fmla="*/ 316171 w 397174"/>
                <a:gd name="connsiteY45" fmla="*/ 437503 h 504734"/>
                <a:gd name="connsiteX46" fmla="*/ 300929 w 397174"/>
                <a:gd name="connsiteY46" fmla="*/ 489791 h 504734"/>
                <a:gd name="connsiteX47" fmla="*/ 285686 w 397174"/>
                <a:gd name="connsiteY47" fmla="*/ 504731 h 504734"/>
                <a:gd name="connsiteX48" fmla="*/ 278065 w 397174"/>
                <a:gd name="connsiteY48" fmla="*/ 504731 h 504734"/>
                <a:gd name="connsiteX49" fmla="*/ 270444 w 397174"/>
                <a:gd name="connsiteY49" fmla="*/ 482322 h 504734"/>
                <a:gd name="connsiteX50" fmla="*/ 270444 w 397174"/>
                <a:gd name="connsiteY50" fmla="*/ 467382 h 504734"/>
                <a:gd name="connsiteX51" fmla="*/ 285686 w 397174"/>
                <a:gd name="connsiteY51" fmla="*/ 407623 h 504734"/>
                <a:gd name="connsiteX52" fmla="*/ 300929 w 397174"/>
                <a:gd name="connsiteY52" fmla="*/ 340395 h 504734"/>
                <a:gd name="connsiteX53" fmla="*/ 293308 w 397174"/>
                <a:gd name="connsiteY53" fmla="*/ 340395 h 504734"/>
                <a:gd name="connsiteX54" fmla="*/ 255201 w 397174"/>
                <a:gd name="connsiteY54" fmla="*/ 317985 h 504734"/>
                <a:gd name="connsiteX55" fmla="*/ 247580 w 397174"/>
                <a:gd name="connsiteY55" fmla="*/ 295576 h 504734"/>
                <a:gd name="connsiteX56" fmla="*/ 270444 w 397174"/>
                <a:gd name="connsiteY56" fmla="*/ 288106 h 504734"/>
                <a:gd name="connsiteX57" fmla="*/ 308550 w 397174"/>
                <a:gd name="connsiteY57" fmla="*/ 303046 h 504734"/>
                <a:gd name="connsiteX58" fmla="*/ 270444 w 397174"/>
                <a:gd name="connsiteY58" fmla="*/ 265696 h 504734"/>
                <a:gd name="connsiteX59" fmla="*/ 270444 w 397174"/>
                <a:gd name="connsiteY59" fmla="*/ 243287 h 504734"/>
                <a:gd name="connsiteX60" fmla="*/ 285686 w 397174"/>
                <a:gd name="connsiteY60" fmla="*/ 237685 h 504734"/>
                <a:gd name="connsiteX61" fmla="*/ 368213 w 397174"/>
                <a:gd name="connsiteY61" fmla="*/ 227543 h 504734"/>
                <a:gd name="connsiteX62" fmla="*/ 397174 w 397174"/>
                <a:gd name="connsiteY62" fmla="*/ 256503 h 504734"/>
                <a:gd name="connsiteX63" fmla="*/ 368213 w 397174"/>
                <a:gd name="connsiteY63" fmla="*/ 285463 h 504734"/>
                <a:gd name="connsiteX64" fmla="*/ 339252 w 397174"/>
                <a:gd name="connsiteY64" fmla="*/ 256503 h 504734"/>
                <a:gd name="connsiteX65" fmla="*/ 368213 w 397174"/>
                <a:gd name="connsiteY65" fmla="*/ 227543 h 504734"/>
                <a:gd name="connsiteX66" fmla="*/ 290017 w 397174"/>
                <a:gd name="connsiteY66" fmla="*/ 123818 h 504734"/>
                <a:gd name="connsiteX67" fmla="*/ 278847 w 397174"/>
                <a:gd name="connsiteY67" fmla="*/ 129432 h 504734"/>
                <a:gd name="connsiteX68" fmla="*/ 278847 w 397174"/>
                <a:gd name="connsiteY68" fmla="*/ 151891 h 504734"/>
                <a:gd name="connsiteX69" fmla="*/ 301188 w 397174"/>
                <a:gd name="connsiteY69" fmla="*/ 151891 h 504734"/>
                <a:gd name="connsiteX70" fmla="*/ 301188 w 397174"/>
                <a:gd name="connsiteY70" fmla="*/ 129432 h 504734"/>
                <a:gd name="connsiteX71" fmla="*/ 290017 w 397174"/>
                <a:gd name="connsiteY71" fmla="*/ 123818 h 504734"/>
                <a:gd name="connsiteX72" fmla="*/ 128944 w 397174"/>
                <a:gd name="connsiteY72" fmla="*/ 99668 h 504734"/>
                <a:gd name="connsiteX73" fmla="*/ 106189 w 397174"/>
                <a:gd name="connsiteY73" fmla="*/ 105310 h 504734"/>
                <a:gd name="connsiteX74" fmla="*/ 106189 w 397174"/>
                <a:gd name="connsiteY74" fmla="*/ 142920 h 504734"/>
                <a:gd name="connsiteX75" fmla="*/ 151698 w 397174"/>
                <a:gd name="connsiteY75" fmla="*/ 142920 h 504734"/>
                <a:gd name="connsiteX76" fmla="*/ 151698 w 397174"/>
                <a:gd name="connsiteY76" fmla="*/ 105310 h 504734"/>
                <a:gd name="connsiteX77" fmla="*/ 128944 w 397174"/>
                <a:gd name="connsiteY77" fmla="*/ 99668 h 504734"/>
                <a:gd name="connsiteX78" fmla="*/ 278847 w 397174"/>
                <a:gd name="connsiteY78" fmla="*/ 62056 h 504734"/>
                <a:gd name="connsiteX79" fmla="*/ 286294 w 397174"/>
                <a:gd name="connsiteY79" fmla="*/ 77028 h 504734"/>
                <a:gd name="connsiteX80" fmla="*/ 293741 w 397174"/>
                <a:gd name="connsiteY80" fmla="*/ 77028 h 504734"/>
                <a:gd name="connsiteX81" fmla="*/ 301188 w 397174"/>
                <a:gd name="connsiteY81" fmla="*/ 62056 h 504734"/>
                <a:gd name="connsiteX82" fmla="*/ 323529 w 397174"/>
                <a:gd name="connsiteY82" fmla="*/ 69542 h 504734"/>
                <a:gd name="connsiteX83" fmla="*/ 323529 w 397174"/>
                <a:gd name="connsiteY83" fmla="*/ 84515 h 504734"/>
                <a:gd name="connsiteX84" fmla="*/ 338423 w 397174"/>
                <a:gd name="connsiteY84" fmla="*/ 77028 h 504734"/>
                <a:gd name="connsiteX85" fmla="*/ 345870 w 397174"/>
                <a:gd name="connsiteY85" fmla="*/ 84515 h 504734"/>
                <a:gd name="connsiteX86" fmla="*/ 353317 w 397174"/>
                <a:gd name="connsiteY86" fmla="*/ 92001 h 504734"/>
                <a:gd name="connsiteX87" fmla="*/ 345870 w 397174"/>
                <a:gd name="connsiteY87" fmla="*/ 106974 h 504734"/>
                <a:gd name="connsiteX88" fmla="*/ 360764 w 397174"/>
                <a:gd name="connsiteY88" fmla="*/ 114460 h 504734"/>
                <a:gd name="connsiteX89" fmla="*/ 368211 w 397174"/>
                <a:gd name="connsiteY89" fmla="*/ 129432 h 504734"/>
                <a:gd name="connsiteX90" fmla="*/ 353317 w 397174"/>
                <a:gd name="connsiteY90" fmla="*/ 136919 h 504734"/>
                <a:gd name="connsiteX91" fmla="*/ 353317 w 397174"/>
                <a:gd name="connsiteY91" fmla="*/ 144405 h 504734"/>
                <a:gd name="connsiteX92" fmla="*/ 368211 w 397174"/>
                <a:gd name="connsiteY92" fmla="*/ 151891 h 504734"/>
                <a:gd name="connsiteX93" fmla="*/ 360764 w 397174"/>
                <a:gd name="connsiteY93" fmla="*/ 166864 h 504734"/>
                <a:gd name="connsiteX94" fmla="*/ 345870 w 397174"/>
                <a:gd name="connsiteY94" fmla="*/ 166864 h 504734"/>
                <a:gd name="connsiteX95" fmla="*/ 345870 w 397174"/>
                <a:gd name="connsiteY95" fmla="*/ 174350 h 504734"/>
                <a:gd name="connsiteX96" fmla="*/ 353317 w 397174"/>
                <a:gd name="connsiteY96" fmla="*/ 189323 h 504734"/>
                <a:gd name="connsiteX97" fmla="*/ 345870 w 397174"/>
                <a:gd name="connsiteY97" fmla="*/ 196809 h 504734"/>
                <a:gd name="connsiteX98" fmla="*/ 338423 w 397174"/>
                <a:gd name="connsiteY98" fmla="*/ 196809 h 504734"/>
                <a:gd name="connsiteX99" fmla="*/ 323529 w 397174"/>
                <a:gd name="connsiteY99" fmla="*/ 196809 h 504734"/>
                <a:gd name="connsiteX100" fmla="*/ 323529 w 397174"/>
                <a:gd name="connsiteY100" fmla="*/ 211782 h 504734"/>
                <a:gd name="connsiteX101" fmla="*/ 301188 w 397174"/>
                <a:gd name="connsiteY101" fmla="*/ 219268 h 504734"/>
                <a:gd name="connsiteX102" fmla="*/ 293741 w 397174"/>
                <a:gd name="connsiteY102" fmla="*/ 204295 h 504734"/>
                <a:gd name="connsiteX103" fmla="*/ 286294 w 397174"/>
                <a:gd name="connsiteY103" fmla="*/ 204295 h 504734"/>
                <a:gd name="connsiteX104" fmla="*/ 278847 w 397174"/>
                <a:gd name="connsiteY104" fmla="*/ 219268 h 504734"/>
                <a:gd name="connsiteX105" fmla="*/ 263953 w 397174"/>
                <a:gd name="connsiteY105" fmla="*/ 211782 h 504734"/>
                <a:gd name="connsiteX106" fmla="*/ 263953 w 397174"/>
                <a:gd name="connsiteY106" fmla="*/ 196809 h 504734"/>
                <a:gd name="connsiteX107" fmla="*/ 256506 w 397174"/>
                <a:gd name="connsiteY107" fmla="*/ 196809 h 504734"/>
                <a:gd name="connsiteX108" fmla="*/ 241612 w 397174"/>
                <a:gd name="connsiteY108" fmla="*/ 196809 h 504734"/>
                <a:gd name="connsiteX109" fmla="*/ 234165 w 397174"/>
                <a:gd name="connsiteY109" fmla="*/ 189323 h 504734"/>
                <a:gd name="connsiteX110" fmla="*/ 234165 w 397174"/>
                <a:gd name="connsiteY110" fmla="*/ 174350 h 504734"/>
                <a:gd name="connsiteX111" fmla="*/ 234165 w 397174"/>
                <a:gd name="connsiteY111" fmla="*/ 166864 h 504734"/>
                <a:gd name="connsiteX112" fmla="*/ 219271 w 397174"/>
                <a:gd name="connsiteY112" fmla="*/ 166864 h 504734"/>
                <a:gd name="connsiteX113" fmla="*/ 219271 w 397174"/>
                <a:gd name="connsiteY113" fmla="*/ 151891 h 504734"/>
                <a:gd name="connsiteX114" fmla="*/ 226718 w 397174"/>
                <a:gd name="connsiteY114" fmla="*/ 144405 h 504734"/>
                <a:gd name="connsiteX115" fmla="*/ 226718 w 397174"/>
                <a:gd name="connsiteY115" fmla="*/ 136919 h 504734"/>
                <a:gd name="connsiteX116" fmla="*/ 219271 w 397174"/>
                <a:gd name="connsiteY116" fmla="*/ 129432 h 504734"/>
                <a:gd name="connsiteX117" fmla="*/ 219271 w 397174"/>
                <a:gd name="connsiteY117" fmla="*/ 114460 h 504734"/>
                <a:gd name="connsiteX118" fmla="*/ 234165 w 397174"/>
                <a:gd name="connsiteY118" fmla="*/ 106974 h 504734"/>
                <a:gd name="connsiteX119" fmla="*/ 234165 w 397174"/>
                <a:gd name="connsiteY119" fmla="*/ 92001 h 504734"/>
                <a:gd name="connsiteX120" fmla="*/ 241612 w 397174"/>
                <a:gd name="connsiteY120" fmla="*/ 77028 h 504734"/>
                <a:gd name="connsiteX121" fmla="*/ 256506 w 397174"/>
                <a:gd name="connsiteY121" fmla="*/ 84515 h 504734"/>
                <a:gd name="connsiteX122" fmla="*/ 263953 w 397174"/>
                <a:gd name="connsiteY122" fmla="*/ 84515 h 504734"/>
                <a:gd name="connsiteX123" fmla="*/ 263953 w 397174"/>
                <a:gd name="connsiteY123" fmla="*/ 69542 h 504734"/>
                <a:gd name="connsiteX124" fmla="*/ 278847 w 397174"/>
                <a:gd name="connsiteY124" fmla="*/ 62056 h 504734"/>
                <a:gd name="connsiteX125" fmla="*/ 113774 w 397174"/>
                <a:gd name="connsiteY125" fmla="*/ 0 h 504734"/>
                <a:gd name="connsiteX126" fmla="*/ 121359 w 397174"/>
                <a:gd name="connsiteY126" fmla="*/ 15044 h 504734"/>
                <a:gd name="connsiteX127" fmla="*/ 136529 w 397174"/>
                <a:gd name="connsiteY127" fmla="*/ 15044 h 504734"/>
                <a:gd name="connsiteX128" fmla="*/ 144113 w 397174"/>
                <a:gd name="connsiteY128" fmla="*/ 0 h 504734"/>
                <a:gd name="connsiteX129" fmla="*/ 174453 w 397174"/>
                <a:gd name="connsiteY129" fmla="*/ 7522 h 504734"/>
                <a:gd name="connsiteX130" fmla="*/ 182038 w 397174"/>
                <a:gd name="connsiteY130" fmla="*/ 30088 h 504734"/>
                <a:gd name="connsiteX131" fmla="*/ 189623 w 397174"/>
                <a:gd name="connsiteY131" fmla="*/ 37610 h 504734"/>
                <a:gd name="connsiteX132" fmla="*/ 212378 w 397174"/>
                <a:gd name="connsiteY132" fmla="*/ 22566 h 504734"/>
                <a:gd name="connsiteX133" fmla="*/ 219963 w 397174"/>
                <a:gd name="connsiteY133" fmla="*/ 37610 h 504734"/>
                <a:gd name="connsiteX134" fmla="*/ 227548 w 397174"/>
                <a:gd name="connsiteY134" fmla="*/ 45133 h 504734"/>
                <a:gd name="connsiteX135" fmla="*/ 219963 w 397174"/>
                <a:gd name="connsiteY135" fmla="*/ 67699 h 504734"/>
                <a:gd name="connsiteX136" fmla="*/ 227548 w 397174"/>
                <a:gd name="connsiteY136" fmla="*/ 82743 h 504734"/>
                <a:gd name="connsiteX137" fmla="*/ 219963 w 397174"/>
                <a:gd name="connsiteY137" fmla="*/ 90265 h 504734"/>
                <a:gd name="connsiteX138" fmla="*/ 219963 w 397174"/>
                <a:gd name="connsiteY138" fmla="*/ 97787 h 504734"/>
                <a:gd name="connsiteX139" fmla="*/ 212378 w 397174"/>
                <a:gd name="connsiteY139" fmla="*/ 97787 h 504734"/>
                <a:gd name="connsiteX140" fmla="*/ 204793 w 397174"/>
                <a:gd name="connsiteY140" fmla="*/ 135398 h 504734"/>
                <a:gd name="connsiteX141" fmla="*/ 212378 w 397174"/>
                <a:gd name="connsiteY141" fmla="*/ 135398 h 504734"/>
                <a:gd name="connsiteX142" fmla="*/ 204793 w 397174"/>
                <a:gd name="connsiteY142" fmla="*/ 142920 h 504734"/>
                <a:gd name="connsiteX143" fmla="*/ 212378 w 397174"/>
                <a:gd name="connsiteY143" fmla="*/ 180531 h 504734"/>
                <a:gd name="connsiteX144" fmla="*/ 219963 w 397174"/>
                <a:gd name="connsiteY144" fmla="*/ 180531 h 504734"/>
                <a:gd name="connsiteX145" fmla="*/ 219963 w 397174"/>
                <a:gd name="connsiteY145" fmla="*/ 188053 h 504734"/>
                <a:gd name="connsiteX146" fmla="*/ 227548 w 397174"/>
                <a:gd name="connsiteY146" fmla="*/ 195575 h 504734"/>
                <a:gd name="connsiteX147" fmla="*/ 227548 w 397174"/>
                <a:gd name="connsiteY147" fmla="*/ 203097 h 504734"/>
                <a:gd name="connsiteX148" fmla="*/ 219963 w 397174"/>
                <a:gd name="connsiteY148" fmla="*/ 218141 h 504734"/>
                <a:gd name="connsiteX149" fmla="*/ 204793 w 397174"/>
                <a:gd name="connsiteY149" fmla="*/ 225664 h 504734"/>
                <a:gd name="connsiteX150" fmla="*/ 189623 w 397174"/>
                <a:gd name="connsiteY150" fmla="*/ 218141 h 504734"/>
                <a:gd name="connsiteX151" fmla="*/ 174453 w 397174"/>
                <a:gd name="connsiteY151" fmla="*/ 218141 h 504734"/>
                <a:gd name="connsiteX152" fmla="*/ 174453 w 397174"/>
                <a:gd name="connsiteY152" fmla="*/ 240708 h 504734"/>
                <a:gd name="connsiteX153" fmla="*/ 144113 w 397174"/>
                <a:gd name="connsiteY153" fmla="*/ 248230 h 504734"/>
                <a:gd name="connsiteX154" fmla="*/ 136529 w 397174"/>
                <a:gd name="connsiteY154" fmla="*/ 233186 h 504734"/>
                <a:gd name="connsiteX155" fmla="*/ 121359 w 397174"/>
                <a:gd name="connsiteY155" fmla="*/ 233186 h 504734"/>
                <a:gd name="connsiteX156" fmla="*/ 113774 w 397174"/>
                <a:gd name="connsiteY156" fmla="*/ 248230 h 504734"/>
                <a:gd name="connsiteX157" fmla="*/ 83434 w 397174"/>
                <a:gd name="connsiteY157" fmla="*/ 240708 h 504734"/>
                <a:gd name="connsiteX158" fmla="*/ 83434 w 397174"/>
                <a:gd name="connsiteY158" fmla="*/ 218141 h 504734"/>
                <a:gd name="connsiteX159" fmla="*/ 68264 w 397174"/>
                <a:gd name="connsiteY159" fmla="*/ 218141 h 504734"/>
                <a:gd name="connsiteX160" fmla="*/ 53094 w 397174"/>
                <a:gd name="connsiteY160" fmla="*/ 225664 h 504734"/>
                <a:gd name="connsiteX161" fmla="*/ 37924 w 397174"/>
                <a:gd name="connsiteY161" fmla="*/ 210619 h 504734"/>
                <a:gd name="connsiteX162" fmla="*/ 30339 w 397174"/>
                <a:gd name="connsiteY162" fmla="*/ 203097 h 504734"/>
                <a:gd name="connsiteX163" fmla="*/ 37924 w 397174"/>
                <a:gd name="connsiteY163" fmla="*/ 180531 h 504734"/>
                <a:gd name="connsiteX164" fmla="*/ 30339 w 397174"/>
                <a:gd name="connsiteY164" fmla="*/ 173009 h 504734"/>
                <a:gd name="connsiteX165" fmla="*/ 7585 w 397174"/>
                <a:gd name="connsiteY165" fmla="*/ 173009 h 504734"/>
                <a:gd name="connsiteX166" fmla="*/ 0 w 397174"/>
                <a:gd name="connsiteY166" fmla="*/ 142920 h 504734"/>
                <a:gd name="connsiteX167" fmla="*/ 22755 w 397174"/>
                <a:gd name="connsiteY167" fmla="*/ 127876 h 504734"/>
                <a:gd name="connsiteX168" fmla="*/ 22755 w 397174"/>
                <a:gd name="connsiteY168" fmla="*/ 120354 h 504734"/>
                <a:gd name="connsiteX169" fmla="*/ 0 w 397174"/>
                <a:gd name="connsiteY169" fmla="*/ 105310 h 504734"/>
                <a:gd name="connsiteX170" fmla="*/ 7585 w 397174"/>
                <a:gd name="connsiteY170" fmla="*/ 75221 h 504734"/>
                <a:gd name="connsiteX171" fmla="*/ 30339 w 397174"/>
                <a:gd name="connsiteY171" fmla="*/ 75221 h 504734"/>
                <a:gd name="connsiteX172" fmla="*/ 37924 w 397174"/>
                <a:gd name="connsiteY172" fmla="*/ 67699 h 504734"/>
                <a:gd name="connsiteX173" fmla="*/ 30339 w 397174"/>
                <a:gd name="connsiteY173" fmla="*/ 45133 h 504734"/>
                <a:gd name="connsiteX174" fmla="*/ 37924 w 397174"/>
                <a:gd name="connsiteY174" fmla="*/ 37610 h 504734"/>
                <a:gd name="connsiteX175" fmla="*/ 53094 w 397174"/>
                <a:gd name="connsiteY175" fmla="*/ 22566 h 504734"/>
                <a:gd name="connsiteX176" fmla="*/ 68264 w 397174"/>
                <a:gd name="connsiteY176" fmla="*/ 37610 h 504734"/>
                <a:gd name="connsiteX177" fmla="*/ 83434 w 397174"/>
                <a:gd name="connsiteY177" fmla="*/ 30088 h 504734"/>
                <a:gd name="connsiteX178" fmla="*/ 83434 w 397174"/>
                <a:gd name="connsiteY178" fmla="*/ 7522 h 504734"/>
                <a:gd name="connsiteX179" fmla="*/ 113774 w 397174"/>
                <a:gd name="connsiteY179" fmla="*/ 0 h 5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Lst>
              <a:rect l="l" t="t" r="r" b="b"/>
              <a:pathLst>
                <a:path w="397174" h="504734">
                  <a:moveTo>
                    <a:pt x="132391" y="273053"/>
                  </a:moveTo>
                  <a:cubicBezTo>
                    <a:pt x="150671" y="273053"/>
                    <a:pt x="165489" y="286019"/>
                    <a:pt x="165489" y="302013"/>
                  </a:cubicBezTo>
                  <a:cubicBezTo>
                    <a:pt x="165489" y="318007"/>
                    <a:pt x="150671" y="330973"/>
                    <a:pt x="132391" y="330973"/>
                  </a:cubicBezTo>
                  <a:cubicBezTo>
                    <a:pt x="114111" y="330973"/>
                    <a:pt x="99293" y="318007"/>
                    <a:pt x="99293" y="302013"/>
                  </a:cubicBezTo>
                  <a:cubicBezTo>
                    <a:pt x="99293" y="286019"/>
                    <a:pt x="114111" y="273053"/>
                    <a:pt x="132391" y="273053"/>
                  </a:cubicBezTo>
                  <a:close/>
                  <a:moveTo>
                    <a:pt x="196517" y="264778"/>
                  </a:moveTo>
                  <a:cubicBezTo>
                    <a:pt x="211687" y="264778"/>
                    <a:pt x="219272" y="272277"/>
                    <a:pt x="219272" y="279775"/>
                  </a:cubicBezTo>
                  <a:cubicBezTo>
                    <a:pt x="219272" y="279775"/>
                    <a:pt x="219272" y="279775"/>
                    <a:pt x="219272" y="332266"/>
                  </a:cubicBezTo>
                  <a:cubicBezTo>
                    <a:pt x="219272" y="339764"/>
                    <a:pt x="211687" y="347263"/>
                    <a:pt x="211687" y="347263"/>
                  </a:cubicBezTo>
                  <a:cubicBezTo>
                    <a:pt x="211687" y="347263"/>
                    <a:pt x="211687" y="347263"/>
                    <a:pt x="173762" y="377258"/>
                  </a:cubicBezTo>
                  <a:cubicBezTo>
                    <a:pt x="173762" y="377258"/>
                    <a:pt x="173762" y="377258"/>
                    <a:pt x="173762" y="407252"/>
                  </a:cubicBezTo>
                  <a:cubicBezTo>
                    <a:pt x="173762" y="407252"/>
                    <a:pt x="173762" y="407252"/>
                    <a:pt x="196517" y="407252"/>
                  </a:cubicBezTo>
                  <a:cubicBezTo>
                    <a:pt x="204102" y="407252"/>
                    <a:pt x="211687" y="414751"/>
                    <a:pt x="211687" y="422249"/>
                  </a:cubicBezTo>
                  <a:cubicBezTo>
                    <a:pt x="211687" y="422249"/>
                    <a:pt x="211687" y="422249"/>
                    <a:pt x="211687" y="482238"/>
                  </a:cubicBezTo>
                  <a:cubicBezTo>
                    <a:pt x="211687" y="497236"/>
                    <a:pt x="204102" y="504734"/>
                    <a:pt x="196517" y="504734"/>
                  </a:cubicBezTo>
                  <a:cubicBezTo>
                    <a:pt x="188932" y="504734"/>
                    <a:pt x="181347" y="497236"/>
                    <a:pt x="181347" y="482238"/>
                  </a:cubicBezTo>
                  <a:cubicBezTo>
                    <a:pt x="181347" y="482238"/>
                    <a:pt x="181347" y="482238"/>
                    <a:pt x="181347" y="444745"/>
                  </a:cubicBezTo>
                  <a:cubicBezTo>
                    <a:pt x="181347" y="444745"/>
                    <a:pt x="181347" y="444745"/>
                    <a:pt x="143423" y="444745"/>
                  </a:cubicBezTo>
                  <a:cubicBezTo>
                    <a:pt x="143423" y="444745"/>
                    <a:pt x="143423" y="444745"/>
                    <a:pt x="143423" y="482238"/>
                  </a:cubicBezTo>
                  <a:cubicBezTo>
                    <a:pt x="143423" y="497236"/>
                    <a:pt x="135838" y="504734"/>
                    <a:pt x="128253" y="504734"/>
                  </a:cubicBezTo>
                  <a:cubicBezTo>
                    <a:pt x="128253" y="504734"/>
                    <a:pt x="128253" y="504734"/>
                    <a:pt x="52404" y="504734"/>
                  </a:cubicBezTo>
                  <a:cubicBezTo>
                    <a:pt x="44819" y="504734"/>
                    <a:pt x="37234" y="497236"/>
                    <a:pt x="37234" y="482238"/>
                  </a:cubicBezTo>
                  <a:cubicBezTo>
                    <a:pt x="37234" y="474740"/>
                    <a:pt x="44819" y="467241"/>
                    <a:pt x="52404" y="467241"/>
                  </a:cubicBezTo>
                  <a:cubicBezTo>
                    <a:pt x="52404" y="467241"/>
                    <a:pt x="52404" y="467241"/>
                    <a:pt x="105498" y="467241"/>
                  </a:cubicBezTo>
                  <a:cubicBezTo>
                    <a:pt x="105498" y="467241"/>
                    <a:pt x="105498" y="467241"/>
                    <a:pt x="105498" y="444745"/>
                  </a:cubicBezTo>
                  <a:cubicBezTo>
                    <a:pt x="105498" y="444745"/>
                    <a:pt x="105498" y="444745"/>
                    <a:pt x="105498" y="384756"/>
                  </a:cubicBezTo>
                  <a:cubicBezTo>
                    <a:pt x="105498" y="384756"/>
                    <a:pt x="105498" y="384756"/>
                    <a:pt x="75158" y="369759"/>
                  </a:cubicBezTo>
                  <a:cubicBezTo>
                    <a:pt x="67573" y="362260"/>
                    <a:pt x="59989" y="362260"/>
                    <a:pt x="59989" y="354762"/>
                  </a:cubicBezTo>
                  <a:cubicBezTo>
                    <a:pt x="59989" y="354762"/>
                    <a:pt x="59989" y="354762"/>
                    <a:pt x="44819" y="309770"/>
                  </a:cubicBezTo>
                  <a:cubicBezTo>
                    <a:pt x="44819" y="302271"/>
                    <a:pt x="44819" y="294773"/>
                    <a:pt x="59989" y="287274"/>
                  </a:cubicBezTo>
                  <a:cubicBezTo>
                    <a:pt x="67573" y="287274"/>
                    <a:pt x="75158" y="294773"/>
                    <a:pt x="82743" y="302271"/>
                  </a:cubicBezTo>
                  <a:cubicBezTo>
                    <a:pt x="82743" y="302271"/>
                    <a:pt x="82743" y="302271"/>
                    <a:pt x="90328" y="339764"/>
                  </a:cubicBezTo>
                  <a:cubicBezTo>
                    <a:pt x="90328" y="339764"/>
                    <a:pt x="90328" y="339764"/>
                    <a:pt x="143423" y="354762"/>
                  </a:cubicBezTo>
                  <a:cubicBezTo>
                    <a:pt x="143423" y="354762"/>
                    <a:pt x="143423" y="354762"/>
                    <a:pt x="181347" y="324767"/>
                  </a:cubicBezTo>
                  <a:cubicBezTo>
                    <a:pt x="181347" y="324767"/>
                    <a:pt x="181347" y="324767"/>
                    <a:pt x="181347" y="279775"/>
                  </a:cubicBezTo>
                  <a:cubicBezTo>
                    <a:pt x="181347" y="272277"/>
                    <a:pt x="188932" y="264778"/>
                    <a:pt x="196517" y="264778"/>
                  </a:cubicBezTo>
                  <a:close/>
                  <a:moveTo>
                    <a:pt x="285686" y="237685"/>
                  </a:moveTo>
                  <a:cubicBezTo>
                    <a:pt x="291402" y="237685"/>
                    <a:pt x="297118" y="239552"/>
                    <a:pt x="300929" y="243287"/>
                  </a:cubicBezTo>
                  <a:cubicBezTo>
                    <a:pt x="300929" y="243287"/>
                    <a:pt x="300929" y="243287"/>
                    <a:pt x="354278" y="303046"/>
                  </a:cubicBezTo>
                  <a:cubicBezTo>
                    <a:pt x="361899" y="310515"/>
                    <a:pt x="361899" y="317985"/>
                    <a:pt x="361899" y="325455"/>
                  </a:cubicBezTo>
                  <a:cubicBezTo>
                    <a:pt x="361899" y="325455"/>
                    <a:pt x="361899" y="325455"/>
                    <a:pt x="354278" y="385214"/>
                  </a:cubicBezTo>
                  <a:cubicBezTo>
                    <a:pt x="346657" y="392684"/>
                    <a:pt x="346657" y="392684"/>
                    <a:pt x="339035" y="400153"/>
                  </a:cubicBezTo>
                  <a:cubicBezTo>
                    <a:pt x="339035" y="400153"/>
                    <a:pt x="339035" y="400153"/>
                    <a:pt x="377142" y="474852"/>
                  </a:cubicBezTo>
                  <a:cubicBezTo>
                    <a:pt x="384763" y="482322"/>
                    <a:pt x="377142" y="489791"/>
                    <a:pt x="369521" y="497261"/>
                  </a:cubicBezTo>
                  <a:cubicBezTo>
                    <a:pt x="361899" y="504731"/>
                    <a:pt x="346657" y="497261"/>
                    <a:pt x="346657" y="489791"/>
                  </a:cubicBezTo>
                  <a:cubicBezTo>
                    <a:pt x="346657" y="489791"/>
                    <a:pt x="346657" y="489791"/>
                    <a:pt x="316171" y="437503"/>
                  </a:cubicBezTo>
                  <a:cubicBezTo>
                    <a:pt x="316171" y="437503"/>
                    <a:pt x="316171" y="437503"/>
                    <a:pt x="300929" y="489791"/>
                  </a:cubicBezTo>
                  <a:cubicBezTo>
                    <a:pt x="300929" y="497261"/>
                    <a:pt x="293308" y="504731"/>
                    <a:pt x="285686" y="504731"/>
                  </a:cubicBezTo>
                  <a:cubicBezTo>
                    <a:pt x="285686" y="504731"/>
                    <a:pt x="285686" y="504731"/>
                    <a:pt x="278065" y="504731"/>
                  </a:cubicBezTo>
                  <a:cubicBezTo>
                    <a:pt x="270444" y="497261"/>
                    <a:pt x="262823" y="489791"/>
                    <a:pt x="270444" y="482322"/>
                  </a:cubicBezTo>
                  <a:cubicBezTo>
                    <a:pt x="270444" y="474852"/>
                    <a:pt x="270444" y="467382"/>
                    <a:pt x="270444" y="467382"/>
                  </a:cubicBezTo>
                  <a:cubicBezTo>
                    <a:pt x="278065" y="444972"/>
                    <a:pt x="278065" y="430033"/>
                    <a:pt x="285686" y="407623"/>
                  </a:cubicBezTo>
                  <a:cubicBezTo>
                    <a:pt x="293308" y="392684"/>
                    <a:pt x="293308" y="362804"/>
                    <a:pt x="300929" y="340395"/>
                  </a:cubicBezTo>
                  <a:cubicBezTo>
                    <a:pt x="300929" y="340395"/>
                    <a:pt x="293308" y="340395"/>
                    <a:pt x="293308" y="340395"/>
                  </a:cubicBezTo>
                  <a:cubicBezTo>
                    <a:pt x="293308" y="340395"/>
                    <a:pt x="293308" y="340395"/>
                    <a:pt x="255201" y="317985"/>
                  </a:cubicBezTo>
                  <a:cubicBezTo>
                    <a:pt x="247580" y="317985"/>
                    <a:pt x="239959" y="303046"/>
                    <a:pt x="247580" y="295576"/>
                  </a:cubicBezTo>
                  <a:cubicBezTo>
                    <a:pt x="247580" y="288106"/>
                    <a:pt x="262823" y="280636"/>
                    <a:pt x="270444" y="288106"/>
                  </a:cubicBezTo>
                  <a:cubicBezTo>
                    <a:pt x="270444" y="288106"/>
                    <a:pt x="270444" y="288106"/>
                    <a:pt x="308550" y="303046"/>
                  </a:cubicBezTo>
                  <a:cubicBezTo>
                    <a:pt x="308550" y="303046"/>
                    <a:pt x="308550" y="303046"/>
                    <a:pt x="270444" y="265696"/>
                  </a:cubicBezTo>
                  <a:cubicBezTo>
                    <a:pt x="262823" y="258227"/>
                    <a:pt x="262823" y="250757"/>
                    <a:pt x="270444" y="243287"/>
                  </a:cubicBezTo>
                  <a:cubicBezTo>
                    <a:pt x="274255" y="239552"/>
                    <a:pt x="279971" y="237685"/>
                    <a:pt x="285686" y="237685"/>
                  </a:cubicBezTo>
                  <a:close/>
                  <a:moveTo>
                    <a:pt x="368213" y="227543"/>
                  </a:moveTo>
                  <a:cubicBezTo>
                    <a:pt x="384208" y="227543"/>
                    <a:pt x="397174" y="240509"/>
                    <a:pt x="397174" y="256503"/>
                  </a:cubicBezTo>
                  <a:cubicBezTo>
                    <a:pt x="397174" y="272497"/>
                    <a:pt x="384208" y="285463"/>
                    <a:pt x="368213" y="285463"/>
                  </a:cubicBezTo>
                  <a:cubicBezTo>
                    <a:pt x="352218" y="285463"/>
                    <a:pt x="339252" y="272497"/>
                    <a:pt x="339252" y="256503"/>
                  </a:cubicBezTo>
                  <a:cubicBezTo>
                    <a:pt x="339252" y="240509"/>
                    <a:pt x="352218" y="227543"/>
                    <a:pt x="368213" y="227543"/>
                  </a:cubicBezTo>
                  <a:close/>
                  <a:moveTo>
                    <a:pt x="290017" y="123818"/>
                  </a:moveTo>
                  <a:cubicBezTo>
                    <a:pt x="286294" y="123818"/>
                    <a:pt x="282570" y="125689"/>
                    <a:pt x="278847" y="129432"/>
                  </a:cubicBezTo>
                  <a:cubicBezTo>
                    <a:pt x="271400" y="136919"/>
                    <a:pt x="271400" y="144405"/>
                    <a:pt x="278847" y="151891"/>
                  </a:cubicBezTo>
                  <a:cubicBezTo>
                    <a:pt x="286294" y="159378"/>
                    <a:pt x="293741" y="159378"/>
                    <a:pt x="301188" y="151891"/>
                  </a:cubicBezTo>
                  <a:cubicBezTo>
                    <a:pt x="308635" y="144405"/>
                    <a:pt x="308635" y="136919"/>
                    <a:pt x="301188" y="129432"/>
                  </a:cubicBezTo>
                  <a:cubicBezTo>
                    <a:pt x="297464" y="125689"/>
                    <a:pt x="293741" y="123818"/>
                    <a:pt x="290017" y="123818"/>
                  </a:cubicBezTo>
                  <a:close/>
                  <a:moveTo>
                    <a:pt x="128944" y="99668"/>
                  </a:moveTo>
                  <a:cubicBezTo>
                    <a:pt x="121359" y="99668"/>
                    <a:pt x="113774" y="101549"/>
                    <a:pt x="106189" y="105310"/>
                  </a:cubicBezTo>
                  <a:cubicBezTo>
                    <a:pt x="98604" y="112832"/>
                    <a:pt x="98604" y="135398"/>
                    <a:pt x="106189" y="142920"/>
                  </a:cubicBezTo>
                  <a:cubicBezTo>
                    <a:pt x="121359" y="157964"/>
                    <a:pt x="136529" y="157964"/>
                    <a:pt x="151698" y="142920"/>
                  </a:cubicBezTo>
                  <a:cubicBezTo>
                    <a:pt x="159283" y="135398"/>
                    <a:pt x="159283" y="112832"/>
                    <a:pt x="151698" y="105310"/>
                  </a:cubicBezTo>
                  <a:cubicBezTo>
                    <a:pt x="144114" y="101549"/>
                    <a:pt x="136529" y="99668"/>
                    <a:pt x="128944" y="99668"/>
                  </a:cubicBezTo>
                  <a:close/>
                  <a:moveTo>
                    <a:pt x="278847" y="62056"/>
                  </a:moveTo>
                  <a:cubicBezTo>
                    <a:pt x="278847" y="62056"/>
                    <a:pt x="278847" y="62056"/>
                    <a:pt x="286294" y="77028"/>
                  </a:cubicBezTo>
                  <a:cubicBezTo>
                    <a:pt x="293741" y="77028"/>
                    <a:pt x="293741" y="77028"/>
                    <a:pt x="293741" y="77028"/>
                  </a:cubicBezTo>
                  <a:cubicBezTo>
                    <a:pt x="293741" y="77028"/>
                    <a:pt x="293741" y="77028"/>
                    <a:pt x="301188" y="62056"/>
                  </a:cubicBezTo>
                  <a:cubicBezTo>
                    <a:pt x="301188" y="62056"/>
                    <a:pt x="301188" y="62056"/>
                    <a:pt x="323529" y="69542"/>
                  </a:cubicBezTo>
                  <a:cubicBezTo>
                    <a:pt x="323529" y="69542"/>
                    <a:pt x="323529" y="69542"/>
                    <a:pt x="323529" y="84515"/>
                  </a:cubicBezTo>
                  <a:cubicBezTo>
                    <a:pt x="323529" y="84515"/>
                    <a:pt x="323529" y="84515"/>
                    <a:pt x="338423" y="77028"/>
                  </a:cubicBezTo>
                  <a:cubicBezTo>
                    <a:pt x="338423" y="77028"/>
                    <a:pt x="338423" y="77028"/>
                    <a:pt x="345870" y="84515"/>
                  </a:cubicBezTo>
                  <a:cubicBezTo>
                    <a:pt x="345870" y="84515"/>
                    <a:pt x="345870" y="84515"/>
                    <a:pt x="353317" y="92001"/>
                  </a:cubicBezTo>
                  <a:cubicBezTo>
                    <a:pt x="353317" y="92001"/>
                    <a:pt x="353317" y="92001"/>
                    <a:pt x="345870" y="106974"/>
                  </a:cubicBezTo>
                  <a:cubicBezTo>
                    <a:pt x="345870" y="106974"/>
                    <a:pt x="345870" y="106974"/>
                    <a:pt x="360764" y="114460"/>
                  </a:cubicBezTo>
                  <a:cubicBezTo>
                    <a:pt x="360764" y="114460"/>
                    <a:pt x="360764" y="114460"/>
                    <a:pt x="368211" y="129432"/>
                  </a:cubicBezTo>
                  <a:cubicBezTo>
                    <a:pt x="368211" y="129432"/>
                    <a:pt x="368211" y="129432"/>
                    <a:pt x="353317" y="136919"/>
                  </a:cubicBezTo>
                  <a:cubicBezTo>
                    <a:pt x="353317" y="136919"/>
                    <a:pt x="353317" y="144405"/>
                    <a:pt x="353317" y="144405"/>
                  </a:cubicBezTo>
                  <a:cubicBezTo>
                    <a:pt x="353317" y="144405"/>
                    <a:pt x="353317" y="144405"/>
                    <a:pt x="368211" y="151891"/>
                  </a:cubicBezTo>
                  <a:cubicBezTo>
                    <a:pt x="368211" y="151891"/>
                    <a:pt x="368211" y="151891"/>
                    <a:pt x="360764" y="166864"/>
                  </a:cubicBezTo>
                  <a:cubicBezTo>
                    <a:pt x="360764" y="166864"/>
                    <a:pt x="360764" y="166864"/>
                    <a:pt x="345870" y="166864"/>
                  </a:cubicBezTo>
                  <a:cubicBezTo>
                    <a:pt x="345870" y="174350"/>
                    <a:pt x="345870" y="174350"/>
                    <a:pt x="345870" y="174350"/>
                  </a:cubicBezTo>
                  <a:lnTo>
                    <a:pt x="353317" y="189323"/>
                  </a:lnTo>
                  <a:cubicBezTo>
                    <a:pt x="353317" y="189323"/>
                    <a:pt x="353317" y="189323"/>
                    <a:pt x="345870" y="196809"/>
                  </a:cubicBezTo>
                  <a:cubicBezTo>
                    <a:pt x="345870" y="196809"/>
                    <a:pt x="345870" y="196809"/>
                    <a:pt x="338423" y="196809"/>
                  </a:cubicBezTo>
                  <a:cubicBezTo>
                    <a:pt x="338423" y="196809"/>
                    <a:pt x="338423" y="196809"/>
                    <a:pt x="323529" y="196809"/>
                  </a:cubicBezTo>
                  <a:cubicBezTo>
                    <a:pt x="323529" y="196809"/>
                    <a:pt x="323529" y="196809"/>
                    <a:pt x="323529" y="211782"/>
                  </a:cubicBezTo>
                  <a:cubicBezTo>
                    <a:pt x="323529" y="211782"/>
                    <a:pt x="323529" y="211782"/>
                    <a:pt x="301188" y="219268"/>
                  </a:cubicBezTo>
                  <a:cubicBezTo>
                    <a:pt x="301188" y="219268"/>
                    <a:pt x="301188" y="219268"/>
                    <a:pt x="293741" y="204295"/>
                  </a:cubicBezTo>
                  <a:cubicBezTo>
                    <a:pt x="293741" y="204295"/>
                    <a:pt x="293741" y="204295"/>
                    <a:pt x="286294" y="204295"/>
                  </a:cubicBezTo>
                  <a:cubicBezTo>
                    <a:pt x="286294" y="204295"/>
                    <a:pt x="286294" y="204295"/>
                    <a:pt x="278847" y="219268"/>
                  </a:cubicBezTo>
                  <a:cubicBezTo>
                    <a:pt x="278847" y="219268"/>
                    <a:pt x="278847" y="219268"/>
                    <a:pt x="263953" y="211782"/>
                  </a:cubicBezTo>
                  <a:cubicBezTo>
                    <a:pt x="263953" y="211782"/>
                    <a:pt x="263953" y="211782"/>
                    <a:pt x="263953" y="196809"/>
                  </a:cubicBezTo>
                  <a:cubicBezTo>
                    <a:pt x="256506" y="196809"/>
                    <a:pt x="256506" y="196809"/>
                    <a:pt x="256506" y="196809"/>
                  </a:cubicBezTo>
                  <a:cubicBezTo>
                    <a:pt x="256506" y="196809"/>
                    <a:pt x="256506" y="196809"/>
                    <a:pt x="241612" y="196809"/>
                  </a:cubicBezTo>
                  <a:cubicBezTo>
                    <a:pt x="241612" y="196809"/>
                    <a:pt x="241612" y="196809"/>
                    <a:pt x="234165" y="189323"/>
                  </a:cubicBezTo>
                  <a:cubicBezTo>
                    <a:pt x="234165" y="189323"/>
                    <a:pt x="234165" y="189323"/>
                    <a:pt x="234165" y="174350"/>
                  </a:cubicBezTo>
                  <a:cubicBezTo>
                    <a:pt x="234165" y="174350"/>
                    <a:pt x="234165" y="174350"/>
                    <a:pt x="234165" y="166864"/>
                  </a:cubicBezTo>
                  <a:cubicBezTo>
                    <a:pt x="234165" y="166864"/>
                    <a:pt x="234165" y="166864"/>
                    <a:pt x="219271" y="166864"/>
                  </a:cubicBezTo>
                  <a:cubicBezTo>
                    <a:pt x="219271" y="166864"/>
                    <a:pt x="219271" y="166864"/>
                    <a:pt x="219271" y="151891"/>
                  </a:cubicBezTo>
                  <a:cubicBezTo>
                    <a:pt x="219271" y="151891"/>
                    <a:pt x="219271" y="151891"/>
                    <a:pt x="226718" y="144405"/>
                  </a:cubicBezTo>
                  <a:cubicBezTo>
                    <a:pt x="226718" y="144405"/>
                    <a:pt x="226718" y="136919"/>
                    <a:pt x="226718" y="136919"/>
                  </a:cubicBezTo>
                  <a:cubicBezTo>
                    <a:pt x="226718" y="136919"/>
                    <a:pt x="226718" y="136919"/>
                    <a:pt x="219271" y="129432"/>
                  </a:cubicBezTo>
                  <a:cubicBezTo>
                    <a:pt x="219271" y="129432"/>
                    <a:pt x="219271" y="129432"/>
                    <a:pt x="219271" y="114460"/>
                  </a:cubicBezTo>
                  <a:cubicBezTo>
                    <a:pt x="219271" y="114460"/>
                    <a:pt x="219271" y="114460"/>
                    <a:pt x="234165" y="106974"/>
                  </a:cubicBezTo>
                  <a:cubicBezTo>
                    <a:pt x="234165" y="106974"/>
                    <a:pt x="234165" y="106974"/>
                    <a:pt x="234165" y="92001"/>
                  </a:cubicBezTo>
                  <a:cubicBezTo>
                    <a:pt x="234165" y="92001"/>
                    <a:pt x="234165" y="92001"/>
                    <a:pt x="241612" y="77028"/>
                  </a:cubicBezTo>
                  <a:cubicBezTo>
                    <a:pt x="241612" y="77028"/>
                    <a:pt x="241612" y="77028"/>
                    <a:pt x="256506" y="84515"/>
                  </a:cubicBezTo>
                  <a:cubicBezTo>
                    <a:pt x="256506" y="84515"/>
                    <a:pt x="263953" y="84515"/>
                    <a:pt x="263953" y="84515"/>
                  </a:cubicBezTo>
                  <a:cubicBezTo>
                    <a:pt x="263953" y="84515"/>
                    <a:pt x="263953" y="84515"/>
                    <a:pt x="263953" y="69542"/>
                  </a:cubicBezTo>
                  <a:cubicBezTo>
                    <a:pt x="263953" y="69542"/>
                    <a:pt x="263953" y="69542"/>
                    <a:pt x="278847" y="62056"/>
                  </a:cubicBezTo>
                  <a:close/>
                  <a:moveTo>
                    <a:pt x="113774" y="0"/>
                  </a:moveTo>
                  <a:cubicBezTo>
                    <a:pt x="113774" y="0"/>
                    <a:pt x="113774" y="0"/>
                    <a:pt x="121359" y="15044"/>
                  </a:cubicBezTo>
                  <a:cubicBezTo>
                    <a:pt x="128944" y="15044"/>
                    <a:pt x="128944" y="15044"/>
                    <a:pt x="136529" y="15044"/>
                  </a:cubicBezTo>
                  <a:cubicBezTo>
                    <a:pt x="136529" y="15044"/>
                    <a:pt x="136529" y="15044"/>
                    <a:pt x="144113" y="0"/>
                  </a:cubicBezTo>
                  <a:cubicBezTo>
                    <a:pt x="144113" y="0"/>
                    <a:pt x="144113" y="0"/>
                    <a:pt x="174453" y="7522"/>
                  </a:cubicBezTo>
                  <a:cubicBezTo>
                    <a:pt x="174453" y="7522"/>
                    <a:pt x="174453" y="7522"/>
                    <a:pt x="182038" y="30088"/>
                  </a:cubicBezTo>
                  <a:cubicBezTo>
                    <a:pt x="182038" y="30088"/>
                    <a:pt x="182038" y="30088"/>
                    <a:pt x="189623" y="37610"/>
                  </a:cubicBezTo>
                  <a:cubicBezTo>
                    <a:pt x="189623" y="37610"/>
                    <a:pt x="189623" y="37610"/>
                    <a:pt x="212378" y="22566"/>
                  </a:cubicBezTo>
                  <a:cubicBezTo>
                    <a:pt x="212378" y="22566"/>
                    <a:pt x="212378" y="22566"/>
                    <a:pt x="219963" y="37610"/>
                  </a:cubicBezTo>
                  <a:cubicBezTo>
                    <a:pt x="219963" y="37610"/>
                    <a:pt x="219963" y="37610"/>
                    <a:pt x="227548" y="45133"/>
                  </a:cubicBezTo>
                  <a:cubicBezTo>
                    <a:pt x="227548" y="45133"/>
                    <a:pt x="227548" y="45133"/>
                    <a:pt x="219963" y="67699"/>
                  </a:cubicBezTo>
                  <a:cubicBezTo>
                    <a:pt x="219963" y="67699"/>
                    <a:pt x="227548" y="82743"/>
                    <a:pt x="227548" y="82743"/>
                  </a:cubicBezTo>
                  <a:cubicBezTo>
                    <a:pt x="227548" y="82743"/>
                    <a:pt x="227548" y="82743"/>
                    <a:pt x="219963" y="90265"/>
                  </a:cubicBezTo>
                  <a:cubicBezTo>
                    <a:pt x="219963" y="90265"/>
                    <a:pt x="219963" y="90265"/>
                    <a:pt x="219963" y="97787"/>
                  </a:cubicBezTo>
                  <a:cubicBezTo>
                    <a:pt x="219963" y="97787"/>
                    <a:pt x="219963" y="97787"/>
                    <a:pt x="212378" y="97787"/>
                  </a:cubicBezTo>
                  <a:cubicBezTo>
                    <a:pt x="212378" y="97787"/>
                    <a:pt x="212378" y="97787"/>
                    <a:pt x="204793" y="135398"/>
                  </a:cubicBezTo>
                  <a:cubicBezTo>
                    <a:pt x="204793" y="135398"/>
                    <a:pt x="204793" y="135398"/>
                    <a:pt x="212378" y="135398"/>
                  </a:cubicBezTo>
                  <a:cubicBezTo>
                    <a:pt x="212378" y="135398"/>
                    <a:pt x="212378" y="135398"/>
                    <a:pt x="204793" y="142920"/>
                  </a:cubicBezTo>
                  <a:cubicBezTo>
                    <a:pt x="204793" y="142920"/>
                    <a:pt x="204793" y="142920"/>
                    <a:pt x="212378" y="180531"/>
                  </a:cubicBezTo>
                  <a:cubicBezTo>
                    <a:pt x="212378" y="180531"/>
                    <a:pt x="212378" y="180531"/>
                    <a:pt x="219963" y="180531"/>
                  </a:cubicBezTo>
                  <a:cubicBezTo>
                    <a:pt x="219963" y="180531"/>
                    <a:pt x="219963" y="180531"/>
                    <a:pt x="219963" y="188053"/>
                  </a:cubicBezTo>
                  <a:cubicBezTo>
                    <a:pt x="219963" y="188053"/>
                    <a:pt x="219963" y="188053"/>
                    <a:pt x="227548" y="195575"/>
                  </a:cubicBezTo>
                  <a:cubicBezTo>
                    <a:pt x="227548" y="195575"/>
                    <a:pt x="227548" y="195575"/>
                    <a:pt x="227548" y="203097"/>
                  </a:cubicBezTo>
                  <a:cubicBezTo>
                    <a:pt x="227548" y="203097"/>
                    <a:pt x="227548" y="203097"/>
                    <a:pt x="219963" y="218141"/>
                  </a:cubicBezTo>
                  <a:cubicBezTo>
                    <a:pt x="219963" y="218141"/>
                    <a:pt x="219963" y="218141"/>
                    <a:pt x="204793" y="225664"/>
                  </a:cubicBezTo>
                  <a:cubicBezTo>
                    <a:pt x="204793" y="225664"/>
                    <a:pt x="204793" y="225664"/>
                    <a:pt x="189623" y="218141"/>
                  </a:cubicBezTo>
                  <a:cubicBezTo>
                    <a:pt x="182038" y="218141"/>
                    <a:pt x="182038" y="218141"/>
                    <a:pt x="174453" y="218141"/>
                  </a:cubicBezTo>
                  <a:cubicBezTo>
                    <a:pt x="174453" y="218141"/>
                    <a:pt x="174453" y="218141"/>
                    <a:pt x="174453" y="240708"/>
                  </a:cubicBezTo>
                  <a:cubicBezTo>
                    <a:pt x="174453" y="240708"/>
                    <a:pt x="174453" y="240708"/>
                    <a:pt x="144113" y="248230"/>
                  </a:cubicBezTo>
                  <a:cubicBezTo>
                    <a:pt x="144113" y="248230"/>
                    <a:pt x="144113" y="248230"/>
                    <a:pt x="136529" y="233186"/>
                  </a:cubicBezTo>
                  <a:cubicBezTo>
                    <a:pt x="128944" y="233186"/>
                    <a:pt x="128944" y="233186"/>
                    <a:pt x="121359" y="233186"/>
                  </a:cubicBezTo>
                  <a:cubicBezTo>
                    <a:pt x="121359" y="233186"/>
                    <a:pt x="121359" y="233186"/>
                    <a:pt x="113774" y="248230"/>
                  </a:cubicBezTo>
                  <a:cubicBezTo>
                    <a:pt x="113774" y="248230"/>
                    <a:pt x="113774" y="248230"/>
                    <a:pt x="83434" y="240708"/>
                  </a:cubicBezTo>
                  <a:cubicBezTo>
                    <a:pt x="83434" y="240708"/>
                    <a:pt x="83434" y="240708"/>
                    <a:pt x="83434" y="218141"/>
                  </a:cubicBezTo>
                  <a:cubicBezTo>
                    <a:pt x="75849" y="218141"/>
                    <a:pt x="75849" y="218141"/>
                    <a:pt x="68264" y="218141"/>
                  </a:cubicBezTo>
                  <a:cubicBezTo>
                    <a:pt x="68264" y="218141"/>
                    <a:pt x="68264" y="218141"/>
                    <a:pt x="53094" y="225664"/>
                  </a:cubicBezTo>
                  <a:cubicBezTo>
                    <a:pt x="53094" y="225664"/>
                    <a:pt x="53094" y="225664"/>
                    <a:pt x="37924" y="210619"/>
                  </a:cubicBezTo>
                  <a:cubicBezTo>
                    <a:pt x="37924" y="210619"/>
                    <a:pt x="37924" y="210619"/>
                    <a:pt x="30339" y="203097"/>
                  </a:cubicBezTo>
                  <a:cubicBezTo>
                    <a:pt x="30339" y="203097"/>
                    <a:pt x="30339" y="203097"/>
                    <a:pt x="37924" y="180531"/>
                  </a:cubicBezTo>
                  <a:cubicBezTo>
                    <a:pt x="37924" y="180531"/>
                    <a:pt x="37924" y="180531"/>
                    <a:pt x="30339" y="173009"/>
                  </a:cubicBezTo>
                  <a:cubicBezTo>
                    <a:pt x="30339" y="173009"/>
                    <a:pt x="30339" y="173009"/>
                    <a:pt x="7585" y="173009"/>
                  </a:cubicBezTo>
                  <a:cubicBezTo>
                    <a:pt x="7585" y="173009"/>
                    <a:pt x="7585" y="173009"/>
                    <a:pt x="0" y="142920"/>
                  </a:cubicBezTo>
                  <a:cubicBezTo>
                    <a:pt x="0" y="142920"/>
                    <a:pt x="0" y="142920"/>
                    <a:pt x="22755" y="127876"/>
                  </a:cubicBezTo>
                  <a:cubicBezTo>
                    <a:pt x="22755" y="127876"/>
                    <a:pt x="22755" y="120354"/>
                    <a:pt x="22755" y="120354"/>
                  </a:cubicBezTo>
                  <a:cubicBezTo>
                    <a:pt x="22755" y="120354"/>
                    <a:pt x="22755" y="120354"/>
                    <a:pt x="0" y="105310"/>
                  </a:cubicBezTo>
                  <a:cubicBezTo>
                    <a:pt x="0" y="105310"/>
                    <a:pt x="0" y="105310"/>
                    <a:pt x="7585" y="75221"/>
                  </a:cubicBezTo>
                  <a:cubicBezTo>
                    <a:pt x="7585" y="75221"/>
                    <a:pt x="7585" y="75221"/>
                    <a:pt x="30339" y="75221"/>
                  </a:cubicBezTo>
                  <a:cubicBezTo>
                    <a:pt x="37924" y="75221"/>
                    <a:pt x="37924" y="67699"/>
                    <a:pt x="37924" y="67699"/>
                  </a:cubicBezTo>
                  <a:cubicBezTo>
                    <a:pt x="37924" y="67699"/>
                    <a:pt x="37924" y="67699"/>
                    <a:pt x="30339" y="45133"/>
                  </a:cubicBezTo>
                  <a:cubicBezTo>
                    <a:pt x="30339" y="45133"/>
                    <a:pt x="30339" y="45133"/>
                    <a:pt x="37924" y="37610"/>
                  </a:cubicBezTo>
                  <a:cubicBezTo>
                    <a:pt x="37924" y="37610"/>
                    <a:pt x="37924" y="37610"/>
                    <a:pt x="53094" y="22566"/>
                  </a:cubicBezTo>
                  <a:cubicBezTo>
                    <a:pt x="53094" y="22566"/>
                    <a:pt x="53094" y="22566"/>
                    <a:pt x="68264" y="37610"/>
                  </a:cubicBezTo>
                  <a:cubicBezTo>
                    <a:pt x="75849" y="30088"/>
                    <a:pt x="75849" y="30088"/>
                    <a:pt x="83434" y="30088"/>
                  </a:cubicBezTo>
                  <a:cubicBezTo>
                    <a:pt x="83434" y="30088"/>
                    <a:pt x="83434" y="30088"/>
                    <a:pt x="83434" y="7522"/>
                  </a:cubicBezTo>
                  <a:cubicBezTo>
                    <a:pt x="83434" y="7522"/>
                    <a:pt x="83434" y="7522"/>
                    <a:pt x="113774" y="0"/>
                  </a:cubicBezTo>
                  <a:close/>
                </a:path>
              </a:pathLst>
            </a:custGeom>
            <a:solidFill>
              <a:schemeClr val="bg1"/>
            </a:solidFill>
            <a:ln w="9525">
              <a:noFill/>
              <a:round/>
            </a:ln>
          </p:spPr>
          <p:txBody>
            <a:bodyPr wrap="square" anchor="ctr">
              <a:noAutofit/>
            </a:bodyPr>
            <a:p>
              <a:pPr algn="ctr"/>
              <a:endParaRPr>
                <a:solidFill>
                  <a:schemeClr val="tx1">
                    <a:lumMod val="75000"/>
                    <a:lumOff val="25000"/>
                  </a:schemeClr>
                </a:solidFill>
              </a:endParaRPr>
            </a:p>
          </p:txBody>
        </p:sp>
        <p:sp>
          <p:nvSpPr>
            <p:cNvPr id="15" name="ïŝḷïḑé"/>
            <p:cNvSpPr/>
            <p:nvPr>
              <p:custDataLst>
                <p:tags r:id="rId11"/>
              </p:custDataLst>
            </p:nvPr>
          </p:nvSpPr>
          <p:spPr>
            <a:xfrm rot="2154418">
              <a:off x="4321754" y="3018005"/>
              <a:ext cx="704473" cy="305458"/>
            </a:xfrm>
            <a:prstGeom prst="rightArrow">
              <a:avLst/>
            </a:prstGeom>
            <a:gradFill>
              <a:gsLst>
                <a:gs pos="0">
                  <a:schemeClr val="accent1"/>
                </a:gs>
                <a:gs pos="100000">
                  <a:schemeClr val="accent2"/>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dirty="0">
                <a:solidFill>
                  <a:schemeClr val="tx1">
                    <a:lumMod val="75000"/>
                    <a:lumOff val="25000"/>
                  </a:schemeClr>
                </a:solidFill>
              </a:endParaRPr>
            </a:p>
          </p:txBody>
        </p:sp>
        <p:sp>
          <p:nvSpPr>
            <p:cNvPr id="16" name="ïšlïḓè"/>
            <p:cNvSpPr/>
            <p:nvPr>
              <p:custDataLst>
                <p:tags r:id="rId12"/>
              </p:custDataLst>
            </p:nvPr>
          </p:nvSpPr>
          <p:spPr>
            <a:xfrm rot="19571809">
              <a:off x="5815750" y="2534750"/>
              <a:ext cx="1803901" cy="305446"/>
            </a:xfrm>
            <a:prstGeom prst="rightArrow">
              <a:avLst/>
            </a:prstGeom>
            <a:gradFill>
              <a:gsLst>
                <a:gs pos="0">
                  <a:schemeClr val="accent1"/>
                </a:gs>
                <a:gs pos="100000">
                  <a:schemeClr val="accent2"/>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a:solidFill>
                  <a:schemeClr val="tx1">
                    <a:lumMod val="75000"/>
                    <a:lumOff val="25000"/>
                  </a:schemeClr>
                </a:solidFill>
              </a:endParaRPr>
            </a:p>
          </p:txBody>
        </p:sp>
        <p:sp>
          <p:nvSpPr>
            <p:cNvPr id="17" name="îSḻídé"/>
            <p:cNvSpPr/>
            <p:nvPr>
              <p:custDataLst>
                <p:tags r:id="rId13"/>
              </p:custDataLst>
            </p:nvPr>
          </p:nvSpPr>
          <p:spPr>
            <a:xfrm>
              <a:off x="5036036" y="3348228"/>
              <a:ext cx="785634" cy="785630"/>
            </a:xfrm>
            <a:prstGeom prst="ellipse">
              <a:avLst/>
            </a:prstGeom>
            <a:gradFill>
              <a:gsLst>
                <a:gs pos="0">
                  <a:schemeClr val="accent1"/>
                </a:gs>
                <a:gs pos="100000">
                  <a:schemeClr val="accent2"/>
                </a:gs>
              </a:gsLst>
              <a:lin ang="7200000" scaled="0"/>
            </a:gradFill>
            <a:ln w="38100" cap="rnd">
              <a:solidFill>
                <a:schemeClr val="bg1"/>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80000"/>
            </a:bodyPr>
            <a:p>
              <a:pPr algn="ctr" defTabSz="914400"/>
              <a:r>
                <a:rPr lang="en-US" altLang="zh-CN" sz="2000" b="1">
                  <a:solidFill>
                    <a:schemeClr val="tx1">
                      <a:lumMod val="75000"/>
                      <a:lumOff val="25000"/>
                    </a:schemeClr>
                  </a:solidFill>
                </a:rPr>
                <a:t> </a:t>
              </a:r>
              <a:endParaRPr lang="zh-CN" altLang="en-US" sz="2000" b="1" dirty="0">
                <a:solidFill>
                  <a:schemeClr val="tx1">
                    <a:lumMod val="75000"/>
                    <a:lumOff val="25000"/>
                  </a:schemeClr>
                </a:solidFill>
              </a:endParaRPr>
            </a:p>
          </p:txBody>
        </p:sp>
        <p:sp>
          <p:nvSpPr>
            <p:cNvPr id="18" name="ïsļiḍe"/>
            <p:cNvSpPr/>
            <p:nvPr>
              <p:custDataLst>
                <p:tags r:id="rId14"/>
              </p:custDataLst>
            </p:nvPr>
          </p:nvSpPr>
          <p:spPr bwMode="auto">
            <a:xfrm>
              <a:off x="4764110" y="3781336"/>
              <a:ext cx="278358" cy="316468"/>
            </a:xfrm>
            <a:custGeom>
              <a:avLst/>
              <a:gdLst>
                <a:gd name="connsiteX0" fmla="*/ 222032 w 480340"/>
                <a:gd name="connsiteY0" fmla="*/ 405442 h 546105"/>
                <a:gd name="connsiteX1" fmla="*/ 252372 w 480340"/>
                <a:gd name="connsiteY1" fmla="*/ 413027 h 546105"/>
                <a:gd name="connsiteX2" fmla="*/ 244787 w 480340"/>
                <a:gd name="connsiteY2" fmla="*/ 435780 h 546105"/>
                <a:gd name="connsiteX3" fmla="*/ 222032 w 480340"/>
                <a:gd name="connsiteY3" fmla="*/ 443365 h 546105"/>
                <a:gd name="connsiteX4" fmla="*/ 214446 w 480340"/>
                <a:gd name="connsiteY4" fmla="*/ 420611 h 546105"/>
                <a:gd name="connsiteX5" fmla="*/ 222032 w 480340"/>
                <a:gd name="connsiteY5" fmla="*/ 405442 h 546105"/>
                <a:gd name="connsiteX6" fmla="*/ 299948 w 480340"/>
                <a:gd name="connsiteY6" fmla="*/ 314424 h 546105"/>
                <a:gd name="connsiteX7" fmla="*/ 314429 w 480340"/>
                <a:gd name="connsiteY7" fmla="*/ 329317 h 546105"/>
                <a:gd name="connsiteX8" fmla="*/ 299948 w 480340"/>
                <a:gd name="connsiteY8" fmla="*/ 351657 h 546105"/>
                <a:gd name="connsiteX9" fmla="*/ 285467 w 480340"/>
                <a:gd name="connsiteY9" fmla="*/ 351657 h 546105"/>
                <a:gd name="connsiteX10" fmla="*/ 299948 w 480340"/>
                <a:gd name="connsiteY10" fmla="*/ 314424 h 546105"/>
                <a:gd name="connsiteX11" fmla="*/ 261237 w 480340"/>
                <a:gd name="connsiteY11" fmla="*/ 297875 h 546105"/>
                <a:gd name="connsiteX12" fmla="*/ 289606 w 480340"/>
                <a:gd name="connsiteY12" fmla="*/ 313389 h 546105"/>
                <a:gd name="connsiteX13" fmla="*/ 275421 w 480340"/>
                <a:gd name="connsiteY13" fmla="*/ 359931 h 546105"/>
                <a:gd name="connsiteX14" fmla="*/ 268329 w 480340"/>
                <a:gd name="connsiteY14" fmla="*/ 359931 h 546105"/>
                <a:gd name="connsiteX15" fmla="*/ 239959 w 480340"/>
                <a:gd name="connsiteY15" fmla="*/ 359931 h 546105"/>
                <a:gd name="connsiteX16" fmla="*/ 261237 w 480340"/>
                <a:gd name="connsiteY16" fmla="*/ 297875 h 546105"/>
                <a:gd name="connsiteX17" fmla="*/ 142424 w 480340"/>
                <a:gd name="connsiteY17" fmla="*/ 296202 h 546105"/>
                <a:gd name="connsiteX18" fmla="*/ 163834 w 480340"/>
                <a:gd name="connsiteY18" fmla="*/ 297145 h 546105"/>
                <a:gd name="connsiteX19" fmla="*/ 186175 w 480340"/>
                <a:gd name="connsiteY19" fmla="*/ 304690 h 546105"/>
                <a:gd name="connsiteX20" fmla="*/ 201069 w 480340"/>
                <a:gd name="connsiteY20" fmla="*/ 319778 h 546105"/>
                <a:gd name="connsiteX21" fmla="*/ 253198 w 480340"/>
                <a:gd name="connsiteY21" fmla="*/ 312234 h 546105"/>
                <a:gd name="connsiteX22" fmla="*/ 238304 w 480340"/>
                <a:gd name="connsiteY22" fmla="*/ 349955 h 546105"/>
                <a:gd name="connsiteX23" fmla="*/ 215963 w 480340"/>
                <a:gd name="connsiteY23" fmla="*/ 349955 h 546105"/>
                <a:gd name="connsiteX24" fmla="*/ 215963 w 480340"/>
                <a:gd name="connsiteY24" fmla="*/ 357499 h 546105"/>
                <a:gd name="connsiteX25" fmla="*/ 282986 w 480340"/>
                <a:gd name="connsiteY25" fmla="*/ 365044 h 546105"/>
                <a:gd name="connsiteX26" fmla="*/ 297880 w 480340"/>
                <a:gd name="connsiteY26" fmla="*/ 387676 h 546105"/>
                <a:gd name="connsiteX27" fmla="*/ 282986 w 480340"/>
                <a:gd name="connsiteY27" fmla="*/ 402765 h 546105"/>
                <a:gd name="connsiteX28" fmla="*/ 201069 w 480340"/>
                <a:gd name="connsiteY28" fmla="*/ 387676 h 546105"/>
                <a:gd name="connsiteX29" fmla="*/ 193622 w 480340"/>
                <a:gd name="connsiteY29" fmla="*/ 380132 h 546105"/>
                <a:gd name="connsiteX30" fmla="*/ 178728 w 480340"/>
                <a:gd name="connsiteY30" fmla="*/ 417853 h 546105"/>
                <a:gd name="connsiteX31" fmla="*/ 223410 w 480340"/>
                <a:gd name="connsiteY31" fmla="*/ 523473 h 546105"/>
                <a:gd name="connsiteX32" fmla="*/ 208516 w 480340"/>
                <a:gd name="connsiteY32" fmla="*/ 546105 h 546105"/>
                <a:gd name="connsiteX33" fmla="*/ 201069 w 480340"/>
                <a:gd name="connsiteY33" fmla="*/ 546105 h 546105"/>
                <a:gd name="connsiteX34" fmla="*/ 178728 w 480340"/>
                <a:gd name="connsiteY34" fmla="*/ 538561 h 546105"/>
                <a:gd name="connsiteX35" fmla="*/ 148940 w 480340"/>
                <a:gd name="connsiteY35" fmla="*/ 448030 h 546105"/>
                <a:gd name="connsiteX36" fmla="*/ 141493 w 480340"/>
                <a:gd name="connsiteY36" fmla="*/ 448030 h 546105"/>
                <a:gd name="connsiteX37" fmla="*/ 134046 w 480340"/>
                <a:gd name="connsiteY37" fmla="*/ 440486 h 546105"/>
                <a:gd name="connsiteX38" fmla="*/ 111705 w 480340"/>
                <a:gd name="connsiteY38" fmla="*/ 485751 h 546105"/>
                <a:gd name="connsiteX39" fmla="*/ 96811 w 480340"/>
                <a:gd name="connsiteY39" fmla="*/ 500840 h 546105"/>
                <a:gd name="connsiteX40" fmla="*/ 22341 w 480340"/>
                <a:gd name="connsiteY40" fmla="*/ 500840 h 546105"/>
                <a:gd name="connsiteX41" fmla="*/ 0 w 480340"/>
                <a:gd name="connsiteY41" fmla="*/ 478207 h 546105"/>
                <a:gd name="connsiteX42" fmla="*/ 22341 w 480340"/>
                <a:gd name="connsiteY42" fmla="*/ 455574 h 546105"/>
                <a:gd name="connsiteX43" fmla="*/ 81917 w 480340"/>
                <a:gd name="connsiteY43" fmla="*/ 455574 h 546105"/>
                <a:gd name="connsiteX44" fmla="*/ 96811 w 480340"/>
                <a:gd name="connsiteY44" fmla="*/ 402765 h 546105"/>
                <a:gd name="connsiteX45" fmla="*/ 126599 w 480340"/>
                <a:gd name="connsiteY45" fmla="*/ 312234 h 546105"/>
                <a:gd name="connsiteX46" fmla="*/ 142424 w 480340"/>
                <a:gd name="connsiteY46" fmla="*/ 296202 h 546105"/>
                <a:gd name="connsiteX47" fmla="*/ 275814 w 480340"/>
                <a:gd name="connsiteY47" fmla="*/ 285465 h 546105"/>
                <a:gd name="connsiteX48" fmla="*/ 298569 w 480340"/>
                <a:gd name="connsiteY48" fmla="*/ 292360 h 546105"/>
                <a:gd name="connsiteX49" fmla="*/ 298569 w 480340"/>
                <a:gd name="connsiteY49" fmla="*/ 306149 h 546105"/>
                <a:gd name="connsiteX50" fmla="*/ 290984 w 480340"/>
                <a:gd name="connsiteY50" fmla="*/ 306149 h 546105"/>
                <a:gd name="connsiteX51" fmla="*/ 268228 w 480340"/>
                <a:gd name="connsiteY51" fmla="*/ 299255 h 546105"/>
                <a:gd name="connsiteX52" fmla="*/ 268228 w 480340"/>
                <a:gd name="connsiteY52" fmla="*/ 292360 h 546105"/>
                <a:gd name="connsiteX53" fmla="*/ 275814 w 480340"/>
                <a:gd name="connsiteY53" fmla="*/ 285465 h 546105"/>
                <a:gd name="connsiteX54" fmla="*/ 202724 w 480340"/>
                <a:gd name="connsiteY54" fmla="*/ 223407 h 546105"/>
                <a:gd name="connsiteX55" fmla="*/ 239959 w 480340"/>
                <a:gd name="connsiteY55" fmla="*/ 256505 h 546105"/>
                <a:gd name="connsiteX56" fmla="*/ 202724 w 480340"/>
                <a:gd name="connsiteY56" fmla="*/ 289603 h 546105"/>
                <a:gd name="connsiteX57" fmla="*/ 165489 w 480340"/>
                <a:gd name="connsiteY57" fmla="*/ 256505 h 546105"/>
                <a:gd name="connsiteX58" fmla="*/ 202724 w 480340"/>
                <a:gd name="connsiteY58" fmla="*/ 223407 h 546105"/>
                <a:gd name="connsiteX59" fmla="*/ 264005 w 480340"/>
                <a:gd name="connsiteY59" fmla="*/ 99939 h 546105"/>
                <a:gd name="connsiteX60" fmla="*/ 274434 w 480340"/>
                <a:gd name="connsiteY60" fmla="*/ 102809 h 546105"/>
                <a:gd name="connsiteX61" fmla="*/ 274434 w 480340"/>
                <a:gd name="connsiteY61" fmla="*/ 110463 h 546105"/>
                <a:gd name="connsiteX62" fmla="*/ 274434 w 480340"/>
                <a:gd name="connsiteY62" fmla="*/ 179346 h 546105"/>
                <a:gd name="connsiteX63" fmla="*/ 312359 w 480340"/>
                <a:gd name="connsiteY63" fmla="*/ 217615 h 546105"/>
                <a:gd name="connsiteX64" fmla="*/ 365453 w 480340"/>
                <a:gd name="connsiteY64" fmla="*/ 217615 h 546105"/>
                <a:gd name="connsiteX65" fmla="*/ 373038 w 480340"/>
                <a:gd name="connsiteY65" fmla="*/ 225269 h 546105"/>
                <a:gd name="connsiteX66" fmla="*/ 365453 w 480340"/>
                <a:gd name="connsiteY66" fmla="*/ 240577 h 546105"/>
                <a:gd name="connsiteX67" fmla="*/ 342699 w 480340"/>
                <a:gd name="connsiteY67" fmla="*/ 248230 h 546105"/>
                <a:gd name="connsiteX68" fmla="*/ 304774 w 480340"/>
                <a:gd name="connsiteY68" fmla="*/ 240577 h 546105"/>
                <a:gd name="connsiteX69" fmla="*/ 259264 w 480340"/>
                <a:gd name="connsiteY69" fmla="*/ 179346 h 546105"/>
                <a:gd name="connsiteX70" fmla="*/ 259264 w 480340"/>
                <a:gd name="connsiteY70" fmla="*/ 102809 h 546105"/>
                <a:gd name="connsiteX71" fmla="*/ 264005 w 480340"/>
                <a:gd name="connsiteY71" fmla="*/ 99939 h 546105"/>
                <a:gd name="connsiteX72" fmla="*/ 350389 w 480340"/>
                <a:gd name="connsiteY72" fmla="*/ 30049 h 546105"/>
                <a:gd name="connsiteX73" fmla="*/ 253854 w 480340"/>
                <a:gd name="connsiteY73" fmla="*/ 105170 h 546105"/>
                <a:gd name="connsiteX74" fmla="*/ 305835 w 480340"/>
                <a:gd name="connsiteY74" fmla="*/ 247902 h 546105"/>
                <a:gd name="connsiteX75" fmla="*/ 342964 w 480340"/>
                <a:gd name="connsiteY75" fmla="*/ 255415 h 546105"/>
                <a:gd name="connsiteX76" fmla="*/ 439499 w 480340"/>
                <a:gd name="connsiteY76" fmla="*/ 180292 h 546105"/>
                <a:gd name="connsiteX77" fmla="*/ 446924 w 480340"/>
                <a:gd name="connsiteY77" fmla="*/ 97658 h 546105"/>
                <a:gd name="connsiteX78" fmla="*/ 387518 w 480340"/>
                <a:gd name="connsiteY78" fmla="*/ 37561 h 546105"/>
                <a:gd name="connsiteX79" fmla="*/ 350389 w 480340"/>
                <a:gd name="connsiteY79" fmla="*/ 30049 h 546105"/>
                <a:gd name="connsiteX80" fmla="*/ 350389 w 480340"/>
                <a:gd name="connsiteY80" fmla="*/ 0 h 546105"/>
                <a:gd name="connsiteX81" fmla="*/ 402370 w 480340"/>
                <a:gd name="connsiteY81" fmla="*/ 15024 h 546105"/>
                <a:gd name="connsiteX82" fmla="*/ 469202 w 480340"/>
                <a:gd name="connsiteY82" fmla="*/ 90146 h 546105"/>
                <a:gd name="connsiteX83" fmla="*/ 469202 w 480340"/>
                <a:gd name="connsiteY83" fmla="*/ 195317 h 546105"/>
                <a:gd name="connsiteX84" fmla="*/ 342964 w 480340"/>
                <a:gd name="connsiteY84" fmla="*/ 285463 h 546105"/>
                <a:gd name="connsiteX85" fmla="*/ 316973 w 480340"/>
                <a:gd name="connsiteY85" fmla="*/ 281707 h 546105"/>
                <a:gd name="connsiteX86" fmla="*/ 293689 w 480340"/>
                <a:gd name="connsiteY86" fmla="*/ 278342 h 546105"/>
                <a:gd name="connsiteX87" fmla="*/ 306154 w 480340"/>
                <a:gd name="connsiteY87" fmla="*/ 285464 h 546105"/>
                <a:gd name="connsiteX88" fmla="*/ 306154 w 480340"/>
                <a:gd name="connsiteY88" fmla="*/ 289601 h 546105"/>
                <a:gd name="connsiteX89" fmla="*/ 277192 w 480340"/>
                <a:gd name="connsiteY89" fmla="*/ 277191 h 546105"/>
                <a:gd name="connsiteX90" fmla="*/ 277192 w 480340"/>
                <a:gd name="connsiteY90" fmla="*/ 268917 h 546105"/>
                <a:gd name="connsiteX91" fmla="*/ 283917 w 480340"/>
                <a:gd name="connsiteY91" fmla="*/ 272759 h 546105"/>
                <a:gd name="connsiteX92" fmla="*/ 248169 w 480340"/>
                <a:gd name="connsiteY92" fmla="*/ 246494 h 546105"/>
                <a:gd name="connsiteX93" fmla="*/ 224151 w 480340"/>
                <a:gd name="connsiteY93" fmla="*/ 90146 h 546105"/>
                <a:gd name="connsiteX94" fmla="*/ 350389 w 480340"/>
                <a:gd name="connsiteY94" fmla="*/ 0 h 546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480340" h="546105">
                  <a:moveTo>
                    <a:pt x="222032" y="405442"/>
                  </a:moveTo>
                  <a:cubicBezTo>
                    <a:pt x="237202" y="405442"/>
                    <a:pt x="244787" y="405442"/>
                    <a:pt x="252372" y="413027"/>
                  </a:cubicBezTo>
                  <a:cubicBezTo>
                    <a:pt x="252372" y="413027"/>
                    <a:pt x="252372" y="413027"/>
                    <a:pt x="244787" y="435780"/>
                  </a:cubicBezTo>
                  <a:cubicBezTo>
                    <a:pt x="237202" y="443365"/>
                    <a:pt x="229617" y="450949"/>
                    <a:pt x="222032" y="443365"/>
                  </a:cubicBezTo>
                  <a:cubicBezTo>
                    <a:pt x="214446" y="443365"/>
                    <a:pt x="206861" y="428196"/>
                    <a:pt x="214446" y="420611"/>
                  </a:cubicBezTo>
                  <a:cubicBezTo>
                    <a:pt x="214446" y="420611"/>
                    <a:pt x="214446" y="420611"/>
                    <a:pt x="222032" y="405442"/>
                  </a:cubicBezTo>
                  <a:close/>
                  <a:moveTo>
                    <a:pt x="299948" y="314424"/>
                  </a:moveTo>
                  <a:cubicBezTo>
                    <a:pt x="307189" y="314424"/>
                    <a:pt x="314429" y="321871"/>
                    <a:pt x="314429" y="329317"/>
                  </a:cubicBezTo>
                  <a:cubicBezTo>
                    <a:pt x="314429" y="344211"/>
                    <a:pt x="307189" y="351657"/>
                    <a:pt x="299948" y="351657"/>
                  </a:cubicBezTo>
                  <a:cubicBezTo>
                    <a:pt x="299948" y="351657"/>
                    <a:pt x="299948" y="351657"/>
                    <a:pt x="285467" y="351657"/>
                  </a:cubicBezTo>
                  <a:cubicBezTo>
                    <a:pt x="285467" y="351657"/>
                    <a:pt x="285467" y="351657"/>
                    <a:pt x="299948" y="314424"/>
                  </a:cubicBezTo>
                  <a:close/>
                  <a:moveTo>
                    <a:pt x="261237" y="297875"/>
                  </a:moveTo>
                  <a:cubicBezTo>
                    <a:pt x="261237" y="297875"/>
                    <a:pt x="261237" y="297875"/>
                    <a:pt x="289606" y="313389"/>
                  </a:cubicBezTo>
                  <a:cubicBezTo>
                    <a:pt x="289606" y="313389"/>
                    <a:pt x="289606" y="313389"/>
                    <a:pt x="275421" y="359931"/>
                  </a:cubicBezTo>
                  <a:cubicBezTo>
                    <a:pt x="268329" y="359931"/>
                    <a:pt x="268329" y="359931"/>
                    <a:pt x="268329" y="359931"/>
                  </a:cubicBezTo>
                  <a:cubicBezTo>
                    <a:pt x="261237" y="359931"/>
                    <a:pt x="254144" y="359931"/>
                    <a:pt x="239959" y="359931"/>
                  </a:cubicBezTo>
                  <a:cubicBezTo>
                    <a:pt x="239959" y="359931"/>
                    <a:pt x="239959" y="359931"/>
                    <a:pt x="261237" y="297875"/>
                  </a:cubicBezTo>
                  <a:close/>
                  <a:moveTo>
                    <a:pt x="142424" y="296202"/>
                  </a:moveTo>
                  <a:cubicBezTo>
                    <a:pt x="148940" y="293373"/>
                    <a:pt x="156387" y="293373"/>
                    <a:pt x="163834" y="297145"/>
                  </a:cubicBezTo>
                  <a:cubicBezTo>
                    <a:pt x="163834" y="297145"/>
                    <a:pt x="163834" y="297145"/>
                    <a:pt x="186175" y="304690"/>
                  </a:cubicBezTo>
                  <a:cubicBezTo>
                    <a:pt x="193622" y="304690"/>
                    <a:pt x="201069" y="312234"/>
                    <a:pt x="201069" y="319778"/>
                  </a:cubicBezTo>
                  <a:cubicBezTo>
                    <a:pt x="201069" y="319778"/>
                    <a:pt x="201069" y="319778"/>
                    <a:pt x="253198" y="312234"/>
                  </a:cubicBezTo>
                  <a:cubicBezTo>
                    <a:pt x="253198" y="312234"/>
                    <a:pt x="253198" y="312234"/>
                    <a:pt x="238304" y="349955"/>
                  </a:cubicBezTo>
                  <a:cubicBezTo>
                    <a:pt x="238304" y="349955"/>
                    <a:pt x="238304" y="349955"/>
                    <a:pt x="215963" y="349955"/>
                  </a:cubicBezTo>
                  <a:cubicBezTo>
                    <a:pt x="215963" y="349955"/>
                    <a:pt x="215963" y="349955"/>
                    <a:pt x="215963" y="357499"/>
                  </a:cubicBezTo>
                  <a:cubicBezTo>
                    <a:pt x="215963" y="357499"/>
                    <a:pt x="215963" y="357499"/>
                    <a:pt x="282986" y="365044"/>
                  </a:cubicBezTo>
                  <a:cubicBezTo>
                    <a:pt x="290433" y="365044"/>
                    <a:pt x="297880" y="372588"/>
                    <a:pt x="297880" y="387676"/>
                  </a:cubicBezTo>
                  <a:cubicBezTo>
                    <a:pt x="297880" y="395221"/>
                    <a:pt x="290433" y="402765"/>
                    <a:pt x="282986" y="402765"/>
                  </a:cubicBezTo>
                  <a:cubicBezTo>
                    <a:pt x="282986" y="402765"/>
                    <a:pt x="282986" y="402765"/>
                    <a:pt x="201069" y="387676"/>
                  </a:cubicBezTo>
                  <a:cubicBezTo>
                    <a:pt x="201069" y="387676"/>
                    <a:pt x="193622" y="387676"/>
                    <a:pt x="193622" y="380132"/>
                  </a:cubicBezTo>
                  <a:cubicBezTo>
                    <a:pt x="193622" y="380132"/>
                    <a:pt x="193622" y="380132"/>
                    <a:pt x="178728" y="417853"/>
                  </a:cubicBezTo>
                  <a:cubicBezTo>
                    <a:pt x="178728" y="417853"/>
                    <a:pt x="178728" y="417853"/>
                    <a:pt x="223410" y="523473"/>
                  </a:cubicBezTo>
                  <a:cubicBezTo>
                    <a:pt x="223410" y="531017"/>
                    <a:pt x="215963" y="546105"/>
                    <a:pt x="208516" y="546105"/>
                  </a:cubicBezTo>
                  <a:cubicBezTo>
                    <a:pt x="208516" y="546105"/>
                    <a:pt x="201069" y="546105"/>
                    <a:pt x="201069" y="546105"/>
                  </a:cubicBezTo>
                  <a:cubicBezTo>
                    <a:pt x="193622" y="546105"/>
                    <a:pt x="186175" y="546105"/>
                    <a:pt x="178728" y="538561"/>
                  </a:cubicBezTo>
                  <a:cubicBezTo>
                    <a:pt x="178728" y="538561"/>
                    <a:pt x="178728" y="538561"/>
                    <a:pt x="148940" y="448030"/>
                  </a:cubicBezTo>
                  <a:cubicBezTo>
                    <a:pt x="148940" y="448030"/>
                    <a:pt x="141493" y="448030"/>
                    <a:pt x="141493" y="448030"/>
                  </a:cubicBezTo>
                  <a:cubicBezTo>
                    <a:pt x="141493" y="448030"/>
                    <a:pt x="141493" y="448030"/>
                    <a:pt x="134046" y="440486"/>
                  </a:cubicBezTo>
                  <a:cubicBezTo>
                    <a:pt x="134046" y="440486"/>
                    <a:pt x="134046" y="440486"/>
                    <a:pt x="111705" y="485751"/>
                  </a:cubicBezTo>
                  <a:cubicBezTo>
                    <a:pt x="111705" y="493296"/>
                    <a:pt x="104258" y="500840"/>
                    <a:pt x="96811" y="500840"/>
                  </a:cubicBezTo>
                  <a:cubicBezTo>
                    <a:pt x="96811" y="500840"/>
                    <a:pt x="96811" y="500840"/>
                    <a:pt x="22341" y="500840"/>
                  </a:cubicBezTo>
                  <a:cubicBezTo>
                    <a:pt x="7447" y="500840"/>
                    <a:pt x="0" y="493296"/>
                    <a:pt x="0" y="478207"/>
                  </a:cubicBezTo>
                  <a:cubicBezTo>
                    <a:pt x="0" y="463119"/>
                    <a:pt x="7447" y="455574"/>
                    <a:pt x="22341" y="455574"/>
                  </a:cubicBezTo>
                  <a:cubicBezTo>
                    <a:pt x="22341" y="455574"/>
                    <a:pt x="22341" y="455574"/>
                    <a:pt x="81917" y="455574"/>
                  </a:cubicBezTo>
                  <a:cubicBezTo>
                    <a:pt x="81917" y="455574"/>
                    <a:pt x="81917" y="455574"/>
                    <a:pt x="96811" y="402765"/>
                  </a:cubicBezTo>
                  <a:cubicBezTo>
                    <a:pt x="96811" y="402765"/>
                    <a:pt x="96811" y="402765"/>
                    <a:pt x="126599" y="312234"/>
                  </a:cubicBezTo>
                  <a:cubicBezTo>
                    <a:pt x="130322" y="304690"/>
                    <a:pt x="135908" y="299031"/>
                    <a:pt x="142424" y="296202"/>
                  </a:cubicBezTo>
                  <a:close/>
                  <a:moveTo>
                    <a:pt x="275814" y="285465"/>
                  </a:moveTo>
                  <a:cubicBezTo>
                    <a:pt x="275814" y="285465"/>
                    <a:pt x="275814" y="285465"/>
                    <a:pt x="298569" y="292360"/>
                  </a:cubicBezTo>
                  <a:cubicBezTo>
                    <a:pt x="298569" y="299255"/>
                    <a:pt x="306154" y="299255"/>
                    <a:pt x="298569" y="306149"/>
                  </a:cubicBezTo>
                  <a:cubicBezTo>
                    <a:pt x="298569" y="306149"/>
                    <a:pt x="298569" y="306149"/>
                    <a:pt x="290984" y="306149"/>
                  </a:cubicBezTo>
                  <a:cubicBezTo>
                    <a:pt x="290984" y="306149"/>
                    <a:pt x="290984" y="306149"/>
                    <a:pt x="268228" y="299255"/>
                  </a:cubicBezTo>
                  <a:cubicBezTo>
                    <a:pt x="268228" y="299255"/>
                    <a:pt x="260643" y="292360"/>
                    <a:pt x="268228" y="292360"/>
                  </a:cubicBezTo>
                  <a:cubicBezTo>
                    <a:pt x="268228" y="285465"/>
                    <a:pt x="268228" y="285465"/>
                    <a:pt x="275814" y="285465"/>
                  </a:cubicBezTo>
                  <a:close/>
                  <a:moveTo>
                    <a:pt x="202724" y="223407"/>
                  </a:moveTo>
                  <a:cubicBezTo>
                    <a:pt x="223288" y="223407"/>
                    <a:pt x="239959" y="238225"/>
                    <a:pt x="239959" y="256505"/>
                  </a:cubicBezTo>
                  <a:cubicBezTo>
                    <a:pt x="239959" y="274785"/>
                    <a:pt x="223288" y="289603"/>
                    <a:pt x="202724" y="289603"/>
                  </a:cubicBezTo>
                  <a:cubicBezTo>
                    <a:pt x="182160" y="289603"/>
                    <a:pt x="165489" y="274785"/>
                    <a:pt x="165489" y="256505"/>
                  </a:cubicBezTo>
                  <a:cubicBezTo>
                    <a:pt x="165489" y="238225"/>
                    <a:pt x="182160" y="223407"/>
                    <a:pt x="202724" y="223407"/>
                  </a:cubicBezTo>
                  <a:close/>
                  <a:moveTo>
                    <a:pt x="264005" y="99939"/>
                  </a:moveTo>
                  <a:cubicBezTo>
                    <a:pt x="266849" y="98983"/>
                    <a:pt x="270642" y="98983"/>
                    <a:pt x="274434" y="102809"/>
                  </a:cubicBezTo>
                  <a:cubicBezTo>
                    <a:pt x="274434" y="102809"/>
                    <a:pt x="282019" y="110463"/>
                    <a:pt x="274434" y="110463"/>
                  </a:cubicBezTo>
                  <a:cubicBezTo>
                    <a:pt x="266849" y="133424"/>
                    <a:pt x="266849" y="156385"/>
                    <a:pt x="274434" y="179346"/>
                  </a:cubicBezTo>
                  <a:cubicBezTo>
                    <a:pt x="282019" y="194654"/>
                    <a:pt x="297189" y="209961"/>
                    <a:pt x="312359" y="217615"/>
                  </a:cubicBezTo>
                  <a:cubicBezTo>
                    <a:pt x="327529" y="225269"/>
                    <a:pt x="350283" y="225269"/>
                    <a:pt x="365453" y="217615"/>
                  </a:cubicBezTo>
                  <a:cubicBezTo>
                    <a:pt x="365453" y="217615"/>
                    <a:pt x="373038" y="225269"/>
                    <a:pt x="373038" y="225269"/>
                  </a:cubicBezTo>
                  <a:cubicBezTo>
                    <a:pt x="380623" y="232923"/>
                    <a:pt x="373038" y="240577"/>
                    <a:pt x="365453" y="240577"/>
                  </a:cubicBezTo>
                  <a:cubicBezTo>
                    <a:pt x="357868" y="240577"/>
                    <a:pt x="350283" y="248230"/>
                    <a:pt x="342699" y="248230"/>
                  </a:cubicBezTo>
                  <a:cubicBezTo>
                    <a:pt x="327529" y="248230"/>
                    <a:pt x="319944" y="240577"/>
                    <a:pt x="304774" y="240577"/>
                  </a:cubicBezTo>
                  <a:cubicBezTo>
                    <a:pt x="282019" y="225269"/>
                    <a:pt x="266849" y="209961"/>
                    <a:pt x="259264" y="179346"/>
                  </a:cubicBezTo>
                  <a:cubicBezTo>
                    <a:pt x="244094" y="156385"/>
                    <a:pt x="244094" y="133424"/>
                    <a:pt x="259264" y="102809"/>
                  </a:cubicBezTo>
                  <a:cubicBezTo>
                    <a:pt x="259264" y="102809"/>
                    <a:pt x="261161" y="100896"/>
                    <a:pt x="264005" y="99939"/>
                  </a:cubicBezTo>
                  <a:close/>
                  <a:moveTo>
                    <a:pt x="350389" y="30049"/>
                  </a:moveTo>
                  <a:cubicBezTo>
                    <a:pt x="313261" y="30049"/>
                    <a:pt x="268706" y="60097"/>
                    <a:pt x="253854" y="105170"/>
                  </a:cubicBezTo>
                  <a:cubicBezTo>
                    <a:pt x="224151" y="157756"/>
                    <a:pt x="253854" y="225366"/>
                    <a:pt x="305835" y="247902"/>
                  </a:cubicBezTo>
                  <a:cubicBezTo>
                    <a:pt x="313261" y="255415"/>
                    <a:pt x="328112" y="255415"/>
                    <a:pt x="342964" y="255415"/>
                  </a:cubicBezTo>
                  <a:cubicBezTo>
                    <a:pt x="387518" y="255415"/>
                    <a:pt x="424647" y="225366"/>
                    <a:pt x="439499" y="180292"/>
                  </a:cubicBezTo>
                  <a:cubicBezTo>
                    <a:pt x="454350" y="157756"/>
                    <a:pt x="454350" y="127707"/>
                    <a:pt x="446924" y="97658"/>
                  </a:cubicBezTo>
                  <a:cubicBezTo>
                    <a:pt x="432073" y="67610"/>
                    <a:pt x="417221" y="52585"/>
                    <a:pt x="387518" y="37561"/>
                  </a:cubicBezTo>
                  <a:cubicBezTo>
                    <a:pt x="380092" y="30049"/>
                    <a:pt x="365241" y="30049"/>
                    <a:pt x="350389" y="30049"/>
                  </a:cubicBezTo>
                  <a:close/>
                  <a:moveTo>
                    <a:pt x="350389" y="0"/>
                  </a:moveTo>
                  <a:cubicBezTo>
                    <a:pt x="372667" y="0"/>
                    <a:pt x="387518" y="7512"/>
                    <a:pt x="402370" y="15024"/>
                  </a:cubicBezTo>
                  <a:cubicBezTo>
                    <a:pt x="432073" y="22536"/>
                    <a:pt x="461776" y="52585"/>
                    <a:pt x="469202" y="90146"/>
                  </a:cubicBezTo>
                  <a:cubicBezTo>
                    <a:pt x="484053" y="120195"/>
                    <a:pt x="484053" y="157756"/>
                    <a:pt x="469202" y="195317"/>
                  </a:cubicBezTo>
                  <a:cubicBezTo>
                    <a:pt x="446924" y="247902"/>
                    <a:pt x="394944" y="285463"/>
                    <a:pt x="342964" y="285463"/>
                  </a:cubicBezTo>
                  <a:cubicBezTo>
                    <a:pt x="335538" y="285463"/>
                    <a:pt x="326256" y="283585"/>
                    <a:pt x="316973" y="281707"/>
                  </a:cubicBezTo>
                  <a:lnTo>
                    <a:pt x="293689" y="278342"/>
                  </a:lnTo>
                  <a:lnTo>
                    <a:pt x="306154" y="285464"/>
                  </a:lnTo>
                  <a:lnTo>
                    <a:pt x="306154" y="289601"/>
                  </a:lnTo>
                  <a:lnTo>
                    <a:pt x="277192" y="277191"/>
                  </a:lnTo>
                  <a:lnTo>
                    <a:pt x="277192" y="268917"/>
                  </a:lnTo>
                  <a:lnTo>
                    <a:pt x="283917" y="272759"/>
                  </a:lnTo>
                  <a:lnTo>
                    <a:pt x="248169" y="246494"/>
                  </a:lnTo>
                  <a:cubicBezTo>
                    <a:pt x="213013" y="207054"/>
                    <a:pt x="201874" y="146487"/>
                    <a:pt x="224151" y="90146"/>
                  </a:cubicBezTo>
                  <a:cubicBezTo>
                    <a:pt x="246429" y="37561"/>
                    <a:pt x="298409" y="0"/>
                    <a:pt x="350389" y="0"/>
                  </a:cubicBezTo>
                  <a:close/>
                </a:path>
              </a:pathLst>
            </a:custGeom>
            <a:solidFill>
              <a:schemeClr val="bg1"/>
            </a:solidFill>
            <a:ln w="9525">
              <a:noFill/>
              <a:round/>
            </a:ln>
          </p:spPr>
          <p:txBody>
            <a:bodyPr wrap="square" anchor="ctr">
              <a:noAutofit/>
            </a:bodyPr>
            <a:p>
              <a:pPr algn="ctr"/>
              <a:endParaRPr>
                <a:solidFill>
                  <a:schemeClr val="tx1">
                    <a:lumMod val="75000"/>
                    <a:lumOff val="25000"/>
                  </a:schemeClr>
                </a:solidFill>
              </a:endParaRPr>
            </a:p>
          </p:txBody>
        </p:sp>
        <p:grpSp>
          <p:nvGrpSpPr>
            <p:cNvPr id="19" name="ísḷíḑe"/>
            <p:cNvGrpSpPr/>
            <p:nvPr/>
          </p:nvGrpSpPr>
          <p:grpSpPr>
            <a:xfrm>
              <a:off x="128757" y="2058781"/>
              <a:ext cx="3115471" cy="2163459"/>
              <a:chOff x="1041638" y="4539275"/>
              <a:chExt cx="2943253" cy="2163459"/>
            </a:xfrm>
          </p:grpSpPr>
          <p:sp>
            <p:nvSpPr>
              <p:cNvPr id="29" name="íṡļïḓè"/>
              <p:cNvSpPr txBox="1"/>
              <p:nvPr>
                <p:custDataLst>
                  <p:tags r:id="rId15"/>
                </p:custDataLst>
              </p:nvPr>
            </p:nvSpPr>
            <p:spPr bwMode="auto">
              <a:xfrm>
                <a:off x="1543893" y="4539275"/>
                <a:ext cx="2440998" cy="537607"/>
              </a:xfrm>
              <a:prstGeom prst="rect">
                <a:avLst/>
              </a:prstGeom>
              <a:noFill/>
            </p:spPr>
            <p:txBody>
              <a:bodyPr wrap="square" lIns="91440" tIns="45720" rIns="91440" bIns="45720" anchor="b" anchorCtr="0">
                <a:normAutofit fontScale="90000"/>
              </a:bodyPr>
              <a:p>
                <a:pPr algn="r"/>
                <a:r>
                  <a:rPr lang="zh-CN" altLang="en-US" b="1" dirty="0">
                    <a:solidFill>
                      <a:schemeClr val="tx1">
                        <a:lumMod val="75000"/>
                        <a:lumOff val="25000"/>
                      </a:schemeClr>
                    </a:solidFill>
                    <a:effectLst/>
                  </a:rPr>
                  <a:t>萌芽期</a:t>
                </a:r>
                <a:endParaRPr lang="zh-CN" altLang="en-US" b="1" dirty="0">
                  <a:solidFill>
                    <a:schemeClr val="tx1">
                      <a:lumMod val="75000"/>
                      <a:lumOff val="25000"/>
                    </a:schemeClr>
                  </a:solidFill>
                  <a:effectLst/>
                </a:endParaRPr>
              </a:p>
            </p:txBody>
          </p:sp>
          <p:sp>
            <p:nvSpPr>
              <p:cNvPr id="30" name="íŝļiḍé"/>
              <p:cNvSpPr txBox="1"/>
              <p:nvPr>
                <p:custDataLst>
                  <p:tags r:id="rId16"/>
                </p:custDataLst>
              </p:nvPr>
            </p:nvSpPr>
            <p:spPr bwMode="auto">
              <a:xfrm>
                <a:off x="1041638" y="5076750"/>
                <a:ext cx="2943085" cy="1625984"/>
              </a:xfrm>
              <a:prstGeom prst="rect">
                <a:avLst/>
              </a:prstGeom>
              <a:noFill/>
            </p:spPr>
            <p:txBody>
              <a:bodyPr wrap="square" lIns="91440" tIns="45720" rIns="91440" bIns="45720">
                <a:noAutofit/>
              </a:bodyPr>
              <a:p>
                <a:pPr algn="l">
                  <a:lnSpc>
                    <a:spcPct val="150000"/>
                  </a:lnSpc>
                </a:pPr>
                <a:r>
                  <a:rPr lang="zh-CN" altLang="en-US" sz="1200" dirty="0">
                    <a:solidFill>
                      <a:schemeClr val="tx1">
                        <a:lumMod val="50000"/>
                        <a:lumOff val="50000"/>
                      </a:schemeClr>
                    </a:solidFill>
                    <a:cs typeface="+mn-ea"/>
                    <a:sym typeface="+mn-lt"/>
                  </a:rPr>
                  <a:t>萌芽期阶段是从人一出生到进入青春期之前。在这个时期，人以模仿为主，依赖性很强，自觉程度低，缺乏个体的主动性。</a:t>
                </a:r>
                <a:endParaRPr lang="zh-CN" altLang="en-US" sz="1200" dirty="0">
                  <a:solidFill>
                    <a:schemeClr val="tx1">
                      <a:lumMod val="50000"/>
                      <a:lumOff val="50000"/>
                    </a:schemeClr>
                  </a:solidFill>
                  <a:cs typeface="+mn-ea"/>
                  <a:sym typeface="+mn-lt"/>
                </a:endParaRPr>
              </a:p>
              <a:p>
                <a:pPr algn="l">
                  <a:lnSpc>
                    <a:spcPct val="150000"/>
                  </a:lnSpc>
                </a:pPr>
                <a:endParaRPr lang="zh-CN" altLang="en-US" sz="1200" dirty="0">
                  <a:solidFill>
                    <a:schemeClr val="tx1">
                      <a:lumMod val="50000"/>
                      <a:lumOff val="50000"/>
                    </a:schemeClr>
                  </a:solidFill>
                  <a:cs typeface="+mn-ea"/>
                  <a:sym typeface="+mn-lt"/>
                </a:endParaRPr>
              </a:p>
            </p:txBody>
          </p:sp>
        </p:grpSp>
        <p:grpSp>
          <p:nvGrpSpPr>
            <p:cNvPr id="20" name="íṩľiďè"/>
            <p:cNvGrpSpPr/>
            <p:nvPr/>
          </p:nvGrpSpPr>
          <p:grpSpPr>
            <a:xfrm>
              <a:off x="3611375" y="4220722"/>
              <a:ext cx="3942295" cy="1525268"/>
              <a:chOff x="1543893" y="4452117"/>
              <a:chExt cx="3724371" cy="1525268"/>
            </a:xfrm>
          </p:grpSpPr>
          <p:sp>
            <p:nvSpPr>
              <p:cNvPr id="27" name="íŝľïḋe"/>
              <p:cNvSpPr txBox="1"/>
              <p:nvPr>
                <p:custDataLst>
                  <p:tags r:id="rId17"/>
                </p:custDataLst>
              </p:nvPr>
            </p:nvSpPr>
            <p:spPr bwMode="auto">
              <a:xfrm>
                <a:off x="2011383" y="4452117"/>
                <a:ext cx="2440998" cy="537607"/>
              </a:xfrm>
              <a:prstGeom prst="rect">
                <a:avLst/>
              </a:prstGeom>
              <a:noFill/>
            </p:spPr>
            <p:txBody>
              <a:bodyPr wrap="square" lIns="91440" tIns="45720" rIns="91440" bIns="45720" anchor="b" anchorCtr="0">
                <a:normAutofit fontScale="90000"/>
              </a:bodyPr>
              <a:p>
                <a:pPr algn="ctr"/>
                <a:r>
                  <a:rPr lang="zh-CN" altLang="en-US" b="1" dirty="0">
                    <a:solidFill>
                      <a:schemeClr val="tx1">
                        <a:lumMod val="75000"/>
                        <a:lumOff val="25000"/>
                      </a:schemeClr>
                    </a:solidFill>
                    <a:effectLst/>
                  </a:rPr>
                  <a:t>重建期</a:t>
                </a:r>
                <a:endParaRPr lang="zh-CN" altLang="en-US" b="1" dirty="0">
                  <a:solidFill>
                    <a:schemeClr val="tx1">
                      <a:lumMod val="75000"/>
                      <a:lumOff val="25000"/>
                    </a:schemeClr>
                  </a:solidFill>
                  <a:effectLst/>
                </a:endParaRPr>
              </a:p>
            </p:txBody>
          </p:sp>
          <p:sp>
            <p:nvSpPr>
              <p:cNvPr id="28" name="îśļiďé"/>
              <p:cNvSpPr txBox="1"/>
              <p:nvPr>
                <p:custDataLst>
                  <p:tags r:id="rId18"/>
                </p:custDataLst>
              </p:nvPr>
            </p:nvSpPr>
            <p:spPr bwMode="auto">
              <a:xfrm>
                <a:off x="1543893" y="5076751"/>
                <a:ext cx="3724371" cy="900634"/>
              </a:xfrm>
              <a:prstGeom prst="rect">
                <a:avLst/>
              </a:prstGeom>
              <a:noFill/>
            </p:spPr>
            <p:txBody>
              <a:bodyPr wrap="square" lIns="91440" tIns="45720" rIns="91440" bIns="45720">
                <a:noAutofit/>
              </a:bodyPr>
              <a:p>
                <a:pPr algn="l">
                  <a:lnSpc>
                    <a:spcPct val="150000"/>
                  </a:lnSpc>
                </a:pPr>
                <a:r>
                  <a:rPr lang="zh-CN" altLang="en-US" sz="1200" dirty="0">
                    <a:solidFill>
                      <a:schemeClr val="tx1">
                        <a:lumMod val="50000"/>
                        <a:lumOff val="50000"/>
                      </a:schemeClr>
                    </a:solidFill>
                    <a:cs typeface="+mn-ea"/>
                    <a:sym typeface="+mn-lt"/>
                  </a:rPr>
                  <a:t>重建期是指从青春期开始到青年期结束这一时期。这是人格突变、重建和产生新质的时期，是人的生理和心理都处于显著变化的时期。</a:t>
                </a:r>
                <a:endParaRPr lang="zh-CN" altLang="en-US" sz="1200" dirty="0">
                  <a:solidFill>
                    <a:schemeClr val="tx1">
                      <a:lumMod val="50000"/>
                      <a:lumOff val="50000"/>
                    </a:schemeClr>
                  </a:solidFill>
                  <a:cs typeface="+mn-ea"/>
                  <a:sym typeface="+mn-lt"/>
                </a:endParaRPr>
              </a:p>
            </p:txBody>
          </p:sp>
        </p:grpSp>
        <p:grpSp>
          <p:nvGrpSpPr>
            <p:cNvPr id="22" name="íŝľíďè"/>
            <p:cNvGrpSpPr/>
            <p:nvPr/>
          </p:nvGrpSpPr>
          <p:grpSpPr>
            <a:xfrm>
              <a:off x="8987695" y="1549005"/>
              <a:ext cx="3342865" cy="2672850"/>
              <a:chOff x="1543893" y="4539275"/>
              <a:chExt cx="3223732" cy="2672850"/>
            </a:xfrm>
          </p:grpSpPr>
          <p:sp>
            <p:nvSpPr>
              <p:cNvPr id="23" name="ïS1ïḍe"/>
              <p:cNvSpPr txBox="1"/>
              <p:nvPr>
                <p:custDataLst>
                  <p:tags r:id="rId19"/>
                </p:custDataLst>
              </p:nvPr>
            </p:nvSpPr>
            <p:spPr bwMode="auto">
              <a:xfrm>
                <a:off x="1543893" y="4539275"/>
                <a:ext cx="2440998" cy="537607"/>
              </a:xfrm>
              <a:prstGeom prst="rect">
                <a:avLst/>
              </a:prstGeom>
              <a:noFill/>
            </p:spPr>
            <p:txBody>
              <a:bodyPr wrap="square" lIns="91440" tIns="45720" rIns="91440" bIns="45720" anchor="b" anchorCtr="0">
                <a:normAutofit fontScale="90000"/>
              </a:bodyPr>
              <a:p>
                <a:r>
                  <a:rPr lang="zh-CN" altLang="en-US" b="1" dirty="0">
                    <a:solidFill>
                      <a:schemeClr val="tx1">
                        <a:lumMod val="75000"/>
                        <a:lumOff val="25000"/>
                      </a:schemeClr>
                    </a:solidFill>
                    <a:effectLst/>
                  </a:rPr>
                  <a:t>成熟期</a:t>
                </a:r>
                <a:endParaRPr lang="zh-CN" altLang="en-US" b="1" dirty="0">
                  <a:solidFill>
                    <a:schemeClr val="tx1">
                      <a:lumMod val="75000"/>
                      <a:lumOff val="25000"/>
                    </a:schemeClr>
                  </a:solidFill>
                  <a:effectLst/>
                </a:endParaRPr>
              </a:p>
            </p:txBody>
          </p:sp>
          <p:sp>
            <p:nvSpPr>
              <p:cNvPr id="24" name="ïṩḷiďè"/>
              <p:cNvSpPr txBox="1"/>
              <p:nvPr>
                <p:custDataLst>
                  <p:tags r:id="rId20"/>
                </p:custDataLst>
              </p:nvPr>
            </p:nvSpPr>
            <p:spPr bwMode="auto">
              <a:xfrm>
                <a:off x="1543893" y="5076750"/>
                <a:ext cx="3223732" cy="2135375"/>
              </a:xfrm>
              <a:prstGeom prst="rect">
                <a:avLst/>
              </a:prstGeom>
              <a:noFill/>
            </p:spPr>
            <p:txBody>
              <a:bodyPr wrap="square" lIns="91440" tIns="45720" rIns="91440" bIns="45720">
                <a:noAutofit/>
              </a:bodyPr>
              <a:p>
                <a:pPr>
                  <a:lnSpc>
                    <a:spcPct val="150000"/>
                  </a:lnSpc>
                </a:pPr>
                <a:r>
                  <a:rPr lang="zh-CN" altLang="en-US" sz="1200" dirty="0">
                    <a:solidFill>
                      <a:schemeClr val="tx1">
                        <a:lumMod val="50000"/>
                        <a:lumOff val="50000"/>
                      </a:schemeClr>
                    </a:solidFill>
                    <a:cs typeface="+mn-ea"/>
                    <a:sym typeface="+mn-lt"/>
                  </a:rPr>
                  <a:t>成熟期阶段是从成年期到老年期。随着自我意识的日趋成熟，人在社会中的位置和适应性得到强化，人格特质也逐步稳定，行为方式进一步稳固，社会角色得到确立，由过多的自我调节向积极参加社会生活迈进。</a:t>
                </a:r>
                <a:endParaRPr lang="zh-CN" altLang="en-US" sz="1200" dirty="0">
                  <a:solidFill>
                    <a:schemeClr val="tx1">
                      <a:lumMod val="50000"/>
                      <a:lumOff val="50000"/>
                    </a:schemeClr>
                  </a:solidFill>
                  <a:cs typeface="+mn-ea"/>
                  <a:sym typeface="+mn-lt"/>
                </a:endParaRPr>
              </a:p>
            </p:txBody>
          </p:sp>
        </p:grpSp>
      </p:grpSp>
      <p:sp>
        <p:nvSpPr>
          <p:cNvPr id="4" name="ïsļiḍe"/>
          <p:cNvSpPr/>
          <p:nvPr>
            <p:custDataLst>
              <p:tags r:id="rId21"/>
            </p:custDataLst>
          </p:nvPr>
        </p:nvSpPr>
        <p:spPr bwMode="auto">
          <a:xfrm>
            <a:off x="5165430" y="2956471"/>
            <a:ext cx="278358" cy="316468"/>
          </a:xfrm>
          <a:custGeom>
            <a:avLst/>
            <a:gdLst>
              <a:gd name="connsiteX0" fmla="*/ 222032 w 480340"/>
              <a:gd name="connsiteY0" fmla="*/ 405442 h 546105"/>
              <a:gd name="connsiteX1" fmla="*/ 252372 w 480340"/>
              <a:gd name="connsiteY1" fmla="*/ 413027 h 546105"/>
              <a:gd name="connsiteX2" fmla="*/ 244787 w 480340"/>
              <a:gd name="connsiteY2" fmla="*/ 435780 h 546105"/>
              <a:gd name="connsiteX3" fmla="*/ 222032 w 480340"/>
              <a:gd name="connsiteY3" fmla="*/ 443365 h 546105"/>
              <a:gd name="connsiteX4" fmla="*/ 214446 w 480340"/>
              <a:gd name="connsiteY4" fmla="*/ 420611 h 546105"/>
              <a:gd name="connsiteX5" fmla="*/ 222032 w 480340"/>
              <a:gd name="connsiteY5" fmla="*/ 405442 h 546105"/>
              <a:gd name="connsiteX6" fmla="*/ 299948 w 480340"/>
              <a:gd name="connsiteY6" fmla="*/ 314424 h 546105"/>
              <a:gd name="connsiteX7" fmla="*/ 314429 w 480340"/>
              <a:gd name="connsiteY7" fmla="*/ 329317 h 546105"/>
              <a:gd name="connsiteX8" fmla="*/ 299948 w 480340"/>
              <a:gd name="connsiteY8" fmla="*/ 351657 h 546105"/>
              <a:gd name="connsiteX9" fmla="*/ 285467 w 480340"/>
              <a:gd name="connsiteY9" fmla="*/ 351657 h 546105"/>
              <a:gd name="connsiteX10" fmla="*/ 299948 w 480340"/>
              <a:gd name="connsiteY10" fmla="*/ 314424 h 546105"/>
              <a:gd name="connsiteX11" fmla="*/ 261237 w 480340"/>
              <a:gd name="connsiteY11" fmla="*/ 297875 h 546105"/>
              <a:gd name="connsiteX12" fmla="*/ 289606 w 480340"/>
              <a:gd name="connsiteY12" fmla="*/ 313389 h 546105"/>
              <a:gd name="connsiteX13" fmla="*/ 275421 w 480340"/>
              <a:gd name="connsiteY13" fmla="*/ 359931 h 546105"/>
              <a:gd name="connsiteX14" fmla="*/ 268329 w 480340"/>
              <a:gd name="connsiteY14" fmla="*/ 359931 h 546105"/>
              <a:gd name="connsiteX15" fmla="*/ 239959 w 480340"/>
              <a:gd name="connsiteY15" fmla="*/ 359931 h 546105"/>
              <a:gd name="connsiteX16" fmla="*/ 261237 w 480340"/>
              <a:gd name="connsiteY16" fmla="*/ 297875 h 546105"/>
              <a:gd name="connsiteX17" fmla="*/ 142424 w 480340"/>
              <a:gd name="connsiteY17" fmla="*/ 296202 h 546105"/>
              <a:gd name="connsiteX18" fmla="*/ 163834 w 480340"/>
              <a:gd name="connsiteY18" fmla="*/ 297145 h 546105"/>
              <a:gd name="connsiteX19" fmla="*/ 186175 w 480340"/>
              <a:gd name="connsiteY19" fmla="*/ 304690 h 546105"/>
              <a:gd name="connsiteX20" fmla="*/ 201069 w 480340"/>
              <a:gd name="connsiteY20" fmla="*/ 319778 h 546105"/>
              <a:gd name="connsiteX21" fmla="*/ 253198 w 480340"/>
              <a:gd name="connsiteY21" fmla="*/ 312234 h 546105"/>
              <a:gd name="connsiteX22" fmla="*/ 238304 w 480340"/>
              <a:gd name="connsiteY22" fmla="*/ 349955 h 546105"/>
              <a:gd name="connsiteX23" fmla="*/ 215963 w 480340"/>
              <a:gd name="connsiteY23" fmla="*/ 349955 h 546105"/>
              <a:gd name="connsiteX24" fmla="*/ 215963 w 480340"/>
              <a:gd name="connsiteY24" fmla="*/ 357499 h 546105"/>
              <a:gd name="connsiteX25" fmla="*/ 282986 w 480340"/>
              <a:gd name="connsiteY25" fmla="*/ 365044 h 546105"/>
              <a:gd name="connsiteX26" fmla="*/ 297880 w 480340"/>
              <a:gd name="connsiteY26" fmla="*/ 387676 h 546105"/>
              <a:gd name="connsiteX27" fmla="*/ 282986 w 480340"/>
              <a:gd name="connsiteY27" fmla="*/ 402765 h 546105"/>
              <a:gd name="connsiteX28" fmla="*/ 201069 w 480340"/>
              <a:gd name="connsiteY28" fmla="*/ 387676 h 546105"/>
              <a:gd name="connsiteX29" fmla="*/ 193622 w 480340"/>
              <a:gd name="connsiteY29" fmla="*/ 380132 h 546105"/>
              <a:gd name="connsiteX30" fmla="*/ 178728 w 480340"/>
              <a:gd name="connsiteY30" fmla="*/ 417853 h 546105"/>
              <a:gd name="connsiteX31" fmla="*/ 223410 w 480340"/>
              <a:gd name="connsiteY31" fmla="*/ 523473 h 546105"/>
              <a:gd name="connsiteX32" fmla="*/ 208516 w 480340"/>
              <a:gd name="connsiteY32" fmla="*/ 546105 h 546105"/>
              <a:gd name="connsiteX33" fmla="*/ 201069 w 480340"/>
              <a:gd name="connsiteY33" fmla="*/ 546105 h 546105"/>
              <a:gd name="connsiteX34" fmla="*/ 178728 w 480340"/>
              <a:gd name="connsiteY34" fmla="*/ 538561 h 546105"/>
              <a:gd name="connsiteX35" fmla="*/ 148940 w 480340"/>
              <a:gd name="connsiteY35" fmla="*/ 448030 h 546105"/>
              <a:gd name="connsiteX36" fmla="*/ 141493 w 480340"/>
              <a:gd name="connsiteY36" fmla="*/ 448030 h 546105"/>
              <a:gd name="connsiteX37" fmla="*/ 134046 w 480340"/>
              <a:gd name="connsiteY37" fmla="*/ 440486 h 546105"/>
              <a:gd name="connsiteX38" fmla="*/ 111705 w 480340"/>
              <a:gd name="connsiteY38" fmla="*/ 485751 h 546105"/>
              <a:gd name="connsiteX39" fmla="*/ 96811 w 480340"/>
              <a:gd name="connsiteY39" fmla="*/ 500840 h 546105"/>
              <a:gd name="connsiteX40" fmla="*/ 22341 w 480340"/>
              <a:gd name="connsiteY40" fmla="*/ 500840 h 546105"/>
              <a:gd name="connsiteX41" fmla="*/ 0 w 480340"/>
              <a:gd name="connsiteY41" fmla="*/ 478207 h 546105"/>
              <a:gd name="connsiteX42" fmla="*/ 22341 w 480340"/>
              <a:gd name="connsiteY42" fmla="*/ 455574 h 546105"/>
              <a:gd name="connsiteX43" fmla="*/ 81917 w 480340"/>
              <a:gd name="connsiteY43" fmla="*/ 455574 h 546105"/>
              <a:gd name="connsiteX44" fmla="*/ 96811 w 480340"/>
              <a:gd name="connsiteY44" fmla="*/ 402765 h 546105"/>
              <a:gd name="connsiteX45" fmla="*/ 126599 w 480340"/>
              <a:gd name="connsiteY45" fmla="*/ 312234 h 546105"/>
              <a:gd name="connsiteX46" fmla="*/ 142424 w 480340"/>
              <a:gd name="connsiteY46" fmla="*/ 296202 h 546105"/>
              <a:gd name="connsiteX47" fmla="*/ 275814 w 480340"/>
              <a:gd name="connsiteY47" fmla="*/ 285465 h 546105"/>
              <a:gd name="connsiteX48" fmla="*/ 298569 w 480340"/>
              <a:gd name="connsiteY48" fmla="*/ 292360 h 546105"/>
              <a:gd name="connsiteX49" fmla="*/ 298569 w 480340"/>
              <a:gd name="connsiteY49" fmla="*/ 306149 h 546105"/>
              <a:gd name="connsiteX50" fmla="*/ 290984 w 480340"/>
              <a:gd name="connsiteY50" fmla="*/ 306149 h 546105"/>
              <a:gd name="connsiteX51" fmla="*/ 268228 w 480340"/>
              <a:gd name="connsiteY51" fmla="*/ 299255 h 546105"/>
              <a:gd name="connsiteX52" fmla="*/ 268228 w 480340"/>
              <a:gd name="connsiteY52" fmla="*/ 292360 h 546105"/>
              <a:gd name="connsiteX53" fmla="*/ 275814 w 480340"/>
              <a:gd name="connsiteY53" fmla="*/ 285465 h 546105"/>
              <a:gd name="connsiteX54" fmla="*/ 202724 w 480340"/>
              <a:gd name="connsiteY54" fmla="*/ 223407 h 546105"/>
              <a:gd name="connsiteX55" fmla="*/ 239959 w 480340"/>
              <a:gd name="connsiteY55" fmla="*/ 256505 h 546105"/>
              <a:gd name="connsiteX56" fmla="*/ 202724 w 480340"/>
              <a:gd name="connsiteY56" fmla="*/ 289603 h 546105"/>
              <a:gd name="connsiteX57" fmla="*/ 165489 w 480340"/>
              <a:gd name="connsiteY57" fmla="*/ 256505 h 546105"/>
              <a:gd name="connsiteX58" fmla="*/ 202724 w 480340"/>
              <a:gd name="connsiteY58" fmla="*/ 223407 h 546105"/>
              <a:gd name="connsiteX59" fmla="*/ 264005 w 480340"/>
              <a:gd name="connsiteY59" fmla="*/ 99939 h 546105"/>
              <a:gd name="connsiteX60" fmla="*/ 274434 w 480340"/>
              <a:gd name="connsiteY60" fmla="*/ 102809 h 546105"/>
              <a:gd name="connsiteX61" fmla="*/ 274434 w 480340"/>
              <a:gd name="connsiteY61" fmla="*/ 110463 h 546105"/>
              <a:gd name="connsiteX62" fmla="*/ 274434 w 480340"/>
              <a:gd name="connsiteY62" fmla="*/ 179346 h 546105"/>
              <a:gd name="connsiteX63" fmla="*/ 312359 w 480340"/>
              <a:gd name="connsiteY63" fmla="*/ 217615 h 546105"/>
              <a:gd name="connsiteX64" fmla="*/ 365453 w 480340"/>
              <a:gd name="connsiteY64" fmla="*/ 217615 h 546105"/>
              <a:gd name="connsiteX65" fmla="*/ 373038 w 480340"/>
              <a:gd name="connsiteY65" fmla="*/ 225269 h 546105"/>
              <a:gd name="connsiteX66" fmla="*/ 365453 w 480340"/>
              <a:gd name="connsiteY66" fmla="*/ 240577 h 546105"/>
              <a:gd name="connsiteX67" fmla="*/ 342699 w 480340"/>
              <a:gd name="connsiteY67" fmla="*/ 248230 h 546105"/>
              <a:gd name="connsiteX68" fmla="*/ 304774 w 480340"/>
              <a:gd name="connsiteY68" fmla="*/ 240577 h 546105"/>
              <a:gd name="connsiteX69" fmla="*/ 259264 w 480340"/>
              <a:gd name="connsiteY69" fmla="*/ 179346 h 546105"/>
              <a:gd name="connsiteX70" fmla="*/ 259264 w 480340"/>
              <a:gd name="connsiteY70" fmla="*/ 102809 h 546105"/>
              <a:gd name="connsiteX71" fmla="*/ 264005 w 480340"/>
              <a:gd name="connsiteY71" fmla="*/ 99939 h 546105"/>
              <a:gd name="connsiteX72" fmla="*/ 350389 w 480340"/>
              <a:gd name="connsiteY72" fmla="*/ 30049 h 546105"/>
              <a:gd name="connsiteX73" fmla="*/ 253854 w 480340"/>
              <a:gd name="connsiteY73" fmla="*/ 105170 h 546105"/>
              <a:gd name="connsiteX74" fmla="*/ 305835 w 480340"/>
              <a:gd name="connsiteY74" fmla="*/ 247902 h 546105"/>
              <a:gd name="connsiteX75" fmla="*/ 342964 w 480340"/>
              <a:gd name="connsiteY75" fmla="*/ 255415 h 546105"/>
              <a:gd name="connsiteX76" fmla="*/ 439499 w 480340"/>
              <a:gd name="connsiteY76" fmla="*/ 180292 h 546105"/>
              <a:gd name="connsiteX77" fmla="*/ 446924 w 480340"/>
              <a:gd name="connsiteY77" fmla="*/ 97658 h 546105"/>
              <a:gd name="connsiteX78" fmla="*/ 387518 w 480340"/>
              <a:gd name="connsiteY78" fmla="*/ 37561 h 546105"/>
              <a:gd name="connsiteX79" fmla="*/ 350389 w 480340"/>
              <a:gd name="connsiteY79" fmla="*/ 30049 h 546105"/>
              <a:gd name="connsiteX80" fmla="*/ 350389 w 480340"/>
              <a:gd name="connsiteY80" fmla="*/ 0 h 546105"/>
              <a:gd name="connsiteX81" fmla="*/ 402370 w 480340"/>
              <a:gd name="connsiteY81" fmla="*/ 15024 h 546105"/>
              <a:gd name="connsiteX82" fmla="*/ 469202 w 480340"/>
              <a:gd name="connsiteY82" fmla="*/ 90146 h 546105"/>
              <a:gd name="connsiteX83" fmla="*/ 469202 w 480340"/>
              <a:gd name="connsiteY83" fmla="*/ 195317 h 546105"/>
              <a:gd name="connsiteX84" fmla="*/ 342964 w 480340"/>
              <a:gd name="connsiteY84" fmla="*/ 285463 h 546105"/>
              <a:gd name="connsiteX85" fmla="*/ 316973 w 480340"/>
              <a:gd name="connsiteY85" fmla="*/ 281707 h 546105"/>
              <a:gd name="connsiteX86" fmla="*/ 293689 w 480340"/>
              <a:gd name="connsiteY86" fmla="*/ 278342 h 546105"/>
              <a:gd name="connsiteX87" fmla="*/ 306154 w 480340"/>
              <a:gd name="connsiteY87" fmla="*/ 285464 h 546105"/>
              <a:gd name="connsiteX88" fmla="*/ 306154 w 480340"/>
              <a:gd name="connsiteY88" fmla="*/ 289601 h 546105"/>
              <a:gd name="connsiteX89" fmla="*/ 277192 w 480340"/>
              <a:gd name="connsiteY89" fmla="*/ 277191 h 546105"/>
              <a:gd name="connsiteX90" fmla="*/ 277192 w 480340"/>
              <a:gd name="connsiteY90" fmla="*/ 268917 h 546105"/>
              <a:gd name="connsiteX91" fmla="*/ 283917 w 480340"/>
              <a:gd name="connsiteY91" fmla="*/ 272759 h 546105"/>
              <a:gd name="connsiteX92" fmla="*/ 248169 w 480340"/>
              <a:gd name="connsiteY92" fmla="*/ 246494 h 546105"/>
              <a:gd name="connsiteX93" fmla="*/ 224151 w 480340"/>
              <a:gd name="connsiteY93" fmla="*/ 90146 h 546105"/>
              <a:gd name="connsiteX94" fmla="*/ 350389 w 480340"/>
              <a:gd name="connsiteY94" fmla="*/ 0 h 546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480340" h="546105">
                <a:moveTo>
                  <a:pt x="222032" y="405442"/>
                </a:moveTo>
                <a:cubicBezTo>
                  <a:pt x="237202" y="405442"/>
                  <a:pt x="244787" y="405442"/>
                  <a:pt x="252372" y="413027"/>
                </a:cubicBezTo>
                <a:cubicBezTo>
                  <a:pt x="252372" y="413027"/>
                  <a:pt x="252372" y="413027"/>
                  <a:pt x="244787" y="435780"/>
                </a:cubicBezTo>
                <a:cubicBezTo>
                  <a:pt x="237202" y="443365"/>
                  <a:pt x="229617" y="450949"/>
                  <a:pt x="222032" y="443365"/>
                </a:cubicBezTo>
                <a:cubicBezTo>
                  <a:pt x="214446" y="443365"/>
                  <a:pt x="206861" y="428196"/>
                  <a:pt x="214446" y="420611"/>
                </a:cubicBezTo>
                <a:cubicBezTo>
                  <a:pt x="214446" y="420611"/>
                  <a:pt x="214446" y="420611"/>
                  <a:pt x="222032" y="405442"/>
                </a:cubicBezTo>
                <a:close/>
                <a:moveTo>
                  <a:pt x="299948" y="314424"/>
                </a:moveTo>
                <a:cubicBezTo>
                  <a:pt x="307189" y="314424"/>
                  <a:pt x="314429" y="321871"/>
                  <a:pt x="314429" y="329317"/>
                </a:cubicBezTo>
                <a:cubicBezTo>
                  <a:pt x="314429" y="344211"/>
                  <a:pt x="307189" y="351657"/>
                  <a:pt x="299948" y="351657"/>
                </a:cubicBezTo>
                <a:cubicBezTo>
                  <a:pt x="299948" y="351657"/>
                  <a:pt x="299948" y="351657"/>
                  <a:pt x="285467" y="351657"/>
                </a:cubicBezTo>
                <a:cubicBezTo>
                  <a:pt x="285467" y="351657"/>
                  <a:pt x="285467" y="351657"/>
                  <a:pt x="299948" y="314424"/>
                </a:cubicBezTo>
                <a:close/>
                <a:moveTo>
                  <a:pt x="261237" y="297875"/>
                </a:moveTo>
                <a:cubicBezTo>
                  <a:pt x="261237" y="297875"/>
                  <a:pt x="261237" y="297875"/>
                  <a:pt x="289606" y="313389"/>
                </a:cubicBezTo>
                <a:cubicBezTo>
                  <a:pt x="289606" y="313389"/>
                  <a:pt x="289606" y="313389"/>
                  <a:pt x="275421" y="359931"/>
                </a:cubicBezTo>
                <a:cubicBezTo>
                  <a:pt x="268329" y="359931"/>
                  <a:pt x="268329" y="359931"/>
                  <a:pt x="268329" y="359931"/>
                </a:cubicBezTo>
                <a:cubicBezTo>
                  <a:pt x="261237" y="359931"/>
                  <a:pt x="254144" y="359931"/>
                  <a:pt x="239959" y="359931"/>
                </a:cubicBezTo>
                <a:cubicBezTo>
                  <a:pt x="239959" y="359931"/>
                  <a:pt x="239959" y="359931"/>
                  <a:pt x="261237" y="297875"/>
                </a:cubicBezTo>
                <a:close/>
                <a:moveTo>
                  <a:pt x="142424" y="296202"/>
                </a:moveTo>
                <a:cubicBezTo>
                  <a:pt x="148940" y="293373"/>
                  <a:pt x="156387" y="293373"/>
                  <a:pt x="163834" y="297145"/>
                </a:cubicBezTo>
                <a:cubicBezTo>
                  <a:pt x="163834" y="297145"/>
                  <a:pt x="163834" y="297145"/>
                  <a:pt x="186175" y="304690"/>
                </a:cubicBezTo>
                <a:cubicBezTo>
                  <a:pt x="193622" y="304690"/>
                  <a:pt x="201069" y="312234"/>
                  <a:pt x="201069" y="319778"/>
                </a:cubicBezTo>
                <a:cubicBezTo>
                  <a:pt x="201069" y="319778"/>
                  <a:pt x="201069" y="319778"/>
                  <a:pt x="253198" y="312234"/>
                </a:cubicBezTo>
                <a:cubicBezTo>
                  <a:pt x="253198" y="312234"/>
                  <a:pt x="253198" y="312234"/>
                  <a:pt x="238304" y="349955"/>
                </a:cubicBezTo>
                <a:cubicBezTo>
                  <a:pt x="238304" y="349955"/>
                  <a:pt x="238304" y="349955"/>
                  <a:pt x="215963" y="349955"/>
                </a:cubicBezTo>
                <a:cubicBezTo>
                  <a:pt x="215963" y="349955"/>
                  <a:pt x="215963" y="349955"/>
                  <a:pt x="215963" y="357499"/>
                </a:cubicBezTo>
                <a:cubicBezTo>
                  <a:pt x="215963" y="357499"/>
                  <a:pt x="215963" y="357499"/>
                  <a:pt x="282986" y="365044"/>
                </a:cubicBezTo>
                <a:cubicBezTo>
                  <a:pt x="290433" y="365044"/>
                  <a:pt x="297880" y="372588"/>
                  <a:pt x="297880" y="387676"/>
                </a:cubicBezTo>
                <a:cubicBezTo>
                  <a:pt x="297880" y="395221"/>
                  <a:pt x="290433" y="402765"/>
                  <a:pt x="282986" y="402765"/>
                </a:cubicBezTo>
                <a:cubicBezTo>
                  <a:pt x="282986" y="402765"/>
                  <a:pt x="282986" y="402765"/>
                  <a:pt x="201069" y="387676"/>
                </a:cubicBezTo>
                <a:cubicBezTo>
                  <a:pt x="201069" y="387676"/>
                  <a:pt x="193622" y="387676"/>
                  <a:pt x="193622" y="380132"/>
                </a:cubicBezTo>
                <a:cubicBezTo>
                  <a:pt x="193622" y="380132"/>
                  <a:pt x="193622" y="380132"/>
                  <a:pt x="178728" y="417853"/>
                </a:cubicBezTo>
                <a:cubicBezTo>
                  <a:pt x="178728" y="417853"/>
                  <a:pt x="178728" y="417853"/>
                  <a:pt x="223410" y="523473"/>
                </a:cubicBezTo>
                <a:cubicBezTo>
                  <a:pt x="223410" y="531017"/>
                  <a:pt x="215963" y="546105"/>
                  <a:pt x="208516" y="546105"/>
                </a:cubicBezTo>
                <a:cubicBezTo>
                  <a:pt x="208516" y="546105"/>
                  <a:pt x="201069" y="546105"/>
                  <a:pt x="201069" y="546105"/>
                </a:cubicBezTo>
                <a:cubicBezTo>
                  <a:pt x="193622" y="546105"/>
                  <a:pt x="186175" y="546105"/>
                  <a:pt x="178728" y="538561"/>
                </a:cubicBezTo>
                <a:cubicBezTo>
                  <a:pt x="178728" y="538561"/>
                  <a:pt x="178728" y="538561"/>
                  <a:pt x="148940" y="448030"/>
                </a:cubicBezTo>
                <a:cubicBezTo>
                  <a:pt x="148940" y="448030"/>
                  <a:pt x="141493" y="448030"/>
                  <a:pt x="141493" y="448030"/>
                </a:cubicBezTo>
                <a:cubicBezTo>
                  <a:pt x="141493" y="448030"/>
                  <a:pt x="141493" y="448030"/>
                  <a:pt x="134046" y="440486"/>
                </a:cubicBezTo>
                <a:cubicBezTo>
                  <a:pt x="134046" y="440486"/>
                  <a:pt x="134046" y="440486"/>
                  <a:pt x="111705" y="485751"/>
                </a:cubicBezTo>
                <a:cubicBezTo>
                  <a:pt x="111705" y="493296"/>
                  <a:pt x="104258" y="500840"/>
                  <a:pt x="96811" y="500840"/>
                </a:cubicBezTo>
                <a:cubicBezTo>
                  <a:pt x="96811" y="500840"/>
                  <a:pt x="96811" y="500840"/>
                  <a:pt x="22341" y="500840"/>
                </a:cubicBezTo>
                <a:cubicBezTo>
                  <a:pt x="7447" y="500840"/>
                  <a:pt x="0" y="493296"/>
                  <a:pt x="0" y="478207"/>
                </a:cubicBezTo>
                <a:cubicBezTo>
                  <a:pt x="0" y="463119"/>
                  <a:pt x="7447" y="455574"/>
                  <a:pt x="22341" y="455574"/>
                </a:cubicBezTo>
                <a:cubicBezTo>
                  <a:pt x="22341" y="455574"/>
                  <a:pt x="22341" y="455574"/>
                  <a:pt x="81917" y="455574"/>
                </a:cubicBezTo>
                <a:cubicBezTo>
                  <a:pt x="81917" y="455574"/>
                  <a:pt x="81917" y="455574"/>
                  <a:pt x="96811" y="402765"/>
                </a:cubicBezTo>
                <a:cubicBezTo>
                  <a:pt x="96811" y="402765"/>
                  <a:pt x="96811" y="402765"/>
                  <a:pt x="126599" y="312234"/>
                </a:cubicBezTo>
                <a:cubicBezTo>
                  <a:pt x="130322" y="304690"/>
                  <a:pt x="135908" y="299031"/>
                  <a:pt x="142424" y="296202"/>
                </a:cubicBezTo>
                <a:close/>
                <a:moveTo>
                  <a:pt x="275814" y="285465"/>
                </a:moveTo>
                <a:cubicBezTo>
                  <a:pt x="275814" y="285465"/>
                  <a:pt x="275814" y="285465"/>
                  <a:pt x="298569" y="292360"/>
                </a:cubicBezTo>
                <a:cubicBezTo>
                  <a:pt x="298569" y="299255"/>
                  <a:pt x="306154" y="299255"/>
                  <a:pt x="298569" y="306149"/>
                </a:cubicBezTo>
                <a:cubicBezTo>
                  <a:pt x="298569" y="306149"/>
                  <a:pt x="298569" y="306149"/>
                  <a:pt x="290984" y="306149"/>
                </a:cubicBezTo>
                <a:cubicBezTo>
                  <a:pt x="290984" y="306149"/>
                  <a:pt x="290984" y="306149"/>
                  <a:pt x="268228" y="299255"/>
                </a:cubicBezTo>
                <a:cubicBezTo>
                  <a:pt x="268228" y="299255"/>
                  <a:pt x="260643" y="292360"/>
                  <a:pt x="268228" y="292360"/>
                </a:cubicBezTo>
                <a:cubicBezTo>
                  <a:pt x="268228" y="285465"/>
                  <a:pt x="268228" y="285465"/>
                  <a:pt x="275814" y="285465"/>
                </a:cubicBezTo>
                <a:close/>
                <a:moveTo>
                  <a:pt x="202724" y="223407"/>
                </a:moveTo>
                <a:cubicBezTo>
                  <a:pt x="223288" y="223407"/>
                  <a:pt x="239959" y="238225"/>
                  <a:pt x="239959" y="256505"/>
                </a:cubicBezTo>
                <a:cubicBezTo>
                  <a:pt x="239959" y="274785"/>
                  <a:pt x="223288" y="289603"/>
                  <a:pt x="202724" y="289603"/>
                </a:cubicBezTo>
                <a:cubicBezTo>
                  <a:pt x="182160" y="289603"/>
                  <a:pt x="165489" y="274785"/>
                  <a:pt x="165489" y="256505"/>
                </a:cubicBezTo>
                <a:cubicBezTo>
                  <a:pt x="165489" y="238225"/>
                  <a:pt x="182160" y="223407"/>
                  <a:pt x="202724" y="223407"/>
                </a:cubicBezTo>
                <a:close/>
                <a:moveTo>
                  <a:pt x="264005" y="99939"/>
                </a:moveTo>
                <a:cubicBezTo>
                  <a:pt x="266849" y="98983"/>
                  <a:pt x="270642" y="98983"/>
                  <a:pt x="274434" y="102809"/>
                </a:cubicBezTo>
                <a:cubicBezTo>
                  <a:pt x="274434" y="102809"/>
                  <a:pt x="282019" y="110463"/>
                  <a:pt x="274434" y="110463"/>
                </a:cubicBezTo>
                <a:cubicBezTo>
                  <a:pt x="266849" y="133424"/>
                  <a:pt x="266849" y="156385"/>
                  <a:pt x="274434" y="179346"/>
                </a:cubicBezTo>
                <a:cubicBezTo>
                  <a:pt x="282019" y="194654"/>
                  <a:pt x="297189" y="209961"/>
                  <a:pt x="312359" y="217615"/>
                </a:cubicBezTo>
                <a:cubicBezTo>
                  <a:pt x="327529" y="225269"/>
                  <a:pt x="350283" y="225269"/>
                  <a:pt x="365453" y="217615"/>
                </a:cubicBezTo>
                <a:cubicBezTo>
                  <a:pt x="365453" y="217615"/>
                  <a:pt x="373038" y="225269"/>
                  <a:pt x="373038" y="225269"/>
                </a:cubicBezTo>
                <a:cubicBezTo>
                  <a:pt x="380623" y="232923"/>
                  <a:pt x="373038" y="240577"/>
                  <a:pt x="365453" y="240577"/>
                </a:cubicBezTo>
                <a:cubicBezTo>
                  <a:pt x="357868" y="240577"/>
                  <a:pt x="350283" y="248230"/>
                  <a:pt x="342699" y="248230"/>
                </a:cubicBezTo>
                <a:cubicBezTo>
                  <a:pt x="327529" y="248230"/>
                  <a:pt x="319944" y="240577"/>
                  <a:pt x="304774" y="240577"/>
                </a:cubicBezTo>
                <a:cubicBezTo>
                  <a:pt x="282019" y="225269"/>
                  <a:pt x="266849" y="209961"/>
                  <a:pt x="259264" y="179346"/>
                </a:cubicBezTo>
                <a:cubicBezTo>
                  <a:pt x="244094" y="156385"/>
                  <a:pt x="244094" y="133424"/>
                  <a:pt x="259264" y="102809"/>
                </a:cubicBezTo>
                <a:cubicBezTo>
                  <a:pt x="259264" y="102809"/>
                  <a:pt x="261161" y="100896"/>
                  <a:pt x="264005" y="99939"/>
                </a:cubicBezTo>
                <a:close/>
                <a:moveTo>
                  <a:pt x="350389" y="30049"/>
                </a:moveTo>
                <a:cubicBezTo>
                  <a:pt x="313261" y="30049"/>
                  <a:pt x="268706" y="60097"/>
                  <a:pt x="253854" y="105170"/>
                </a:cubicBezTo>
                <a:cubicBezTo>
                  <a:pt x="224151" y="157756"/>
                  <a:pt x="253854" y="225366"/>
                  <a:pt x="305835" y="247902"/>
                </a:cubicBezTo>
                <a:cubicBezTo>
                  <a:pt x="313261" y="255415"/>
                  <a:pt x="328112" y="255415"/>
                  <a:pt x="342964" y="255415"/>
                </a:cubicBezTo>
                <a:cubicBezTo>
                  <a:pt x="387518" y="255415"/>
                  <a:pt x="424647" y="225366"/>
                  <a:pt x="439499" y="180292"/>
                </a:cubicBezTo>
                <a:cubicBezTo>
                  <a:pt x="454350" y="157756"/>
                  <a:pt x="454350" y="127707"/>
                  <a:pt x="446924" y="97658"/>
                </a:cubicBezTo>
                <a:cubicBezTo>
                  <a:pt x="432073" y="67610"/>
                  <a:pt x="417221" y="52585"/>
                  <a:pt x="387518" y="37561"/>
                </a:cubicBezTo>
                <a:cubicBezTo>
                  <a:pt x="380092" y="30049"/>
                  <a:pt x="365241" y="30049"/>
                  <a:pt x="350389" y="30049"/>
                </a:cubicBezTo>
                <a:close/>
                <a:moveTo>
                  <a:pt x="350389" y="0"/>
                </a:moveTo>
                <a:cubicBezTo>
                  <a:pt x="372667" y="0"/>
                  <a:pt x="387518" y="7512"/>
                  <a:pt x="402370" y="15024"/>
                </a:cubicBezTo>
                <a:cubicBezTo>
                  <a:pt x="432073" y="22536"/>
                  <a:pt x="461776" y="52585"/>
                  <a:pt x="469202" y="90146"/>
                </a:cubicBezTo>
                <a:cubicBezTo>
                  <a:pt x="484053" y="120195"/>
                  <a:pt x="484053" y="157756"/>
                  <a:pt x="469202" y="195317"/>
                </a:cubicBezTo>
                <a:cubicBezTo>
                  <a:pt x="446924" y="247902"/>
                  <a:pt x="394944" y="285463"/>
                  <a:pt x="342964" y="285463"/>
                </a:cubicBezTo>
                <a:cubicBezTo>
                  <a:pt x="335538" y="285463"/>
                  <a:pt x="326256" y="283585"/>
                  <a:pt x="316973" y="281707"/>
                </a:cubicBezTo>
                <a:lnTo>
                  <a:pt x="293689" y="278342"/>
                </a:lnTo>
                <a:lnTo>
                  <a:pt x="306154" y="285464"/>
                </a:lnTo>
                <a:lnTo>
                  <a:pt x="306154" y="289601"/>
                </a:lnTo>
                <a:lnTo>
                  <a:pt x="277192" y="277191"/>
                </a:lnTo>
                <a:lnTo>
                  <a:pt x="277192" y="268917"/>
                </a:lnTo>
                <a:lnTo>
                  <a:pt x="283917" y="272759"/>
                </a:lnTo>
                <a:lnTo>
                  <a:pt x="248169" y="246494"/>
                </a:lnTo>
                <a:cubicBezTo>
                  <a:pt x="213013" y="207054"/>
                  <a:pt x="201874" y="146487"/>
                  <a:pt x="224151" y="90146"/>
                </a:cubicBezTo>
                <a:cubicBezTo>
                  <a:pt x="246429" y="37561"/>
                  <a:pt x="298409" y="0"/>
                  <a:pt x="350389" y="0"/>
                </a:cubicBezTo>
                <a:close/>
              </a:path>
            </a:pathLst>
          </a:custGeom>
          <a:solidFill>
            <a:schemeClr val="bg1"/>
          </a:solidFill>
          <a:ln w="9525">
            <a:noFill/>
            <a:round/>
          </a:ln>
        </p:spPr>
        <p:txBody>
          <a:bodyPr wrap="square" anchor="ctr">
            <a:noAutofit/>
          </a:bodyPr>
          <a:p>
            <a:pPr algn="ctr"/>
            <a:endParaRPr>
              <a:solidFill>
                <a:schemeClr val="tx1">
                  <a:lumMod val="75000"/>
                  <a:lumOff val="2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p="http://schemas.openxmlformats.org/presentationml/2006/main">
  <p:tag name="KSO_WM_DIAGRAM_VIRTUALLY_FRAME" val="{&quot;height&quot;:301.3450795915329,&quot;left&quot;:341.65,&quot;top&quot;:139.3,&quot;width&quot;:798.8524409448817}"/>
</p:tagLst>
</file>

<file path=ppt/tags/tag10.xml><?xml version="1.0" encoding="utf-8"?>
<p:tagLst xmlns:p="http://schemas.openxmlformats.org/presentationml/2006/main">
  <p:tag name="KSO_WM_DIAGRAM_VIRTUALLY_FRAME" val="{&quot;height&quot;:309.49273070594074,&quot;left&quot;:343.8,&quot;top&quot;:131.9,&quot;width&quot;:796.7024409448817}"/>
</p:tagLst>
</file>

<file path=ppt/tags/tag100.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1.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2.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3.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4.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5.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6.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7.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8.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09.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xml><?xml version="1.0" encoding="utf-8"?>
<p:tagLst xmlns:p="http://schemas.openxmlformats.org/presentationml/2006/main">
  <p:tag name="KSO_WM_DIAGRAM_VIRTUALLY_FRAME" val="{&quot;height&quot;:309.49273070594074,&quot;left&quot;:343.8,&quot;top&quot;:131.9,&quot;width&quot;:796.7024409448817}"/>
</p:tagLst>
</file>

<file path=ppt/tags/tag110.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1.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2.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3.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4.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5.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6.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7.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8.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19.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2.xml><?xml version="1.0" encoding="utf-8"?>
<p:tagLst xmlns:p="http://schemas.openxmlformats.org/presentationml/2006/main">
  <p:tag name="KSO_WM_DIAGRAM_VIRTUALLY_FRAME" val="{&quot;height&quot;:309.49273070594074,&quot;left&quot;:343.8,&quot;top&quot;:131.9,&quot;width&quot;:796.7024409448817}"/>
</p:tagLst>
</file>

<file path=ppt/tags/tag120.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21.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22.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23.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124.xml><?xml version="1.0" encoding="utf-8"?>
<p:tagLst xmlns:p="http://schemas.openxmlformats.org/presentationml/2006/main">
  <p:tag name="ISLIDE.GUIDESSETTING" val="{&quot;Id&quot;:&quot;b49df822-7165-45c2-8964-c451b9152035&quot;,&quot;Name&quot;:&quot;参考线1&quot;,&quot;Kind&quot;:&quot;Custom&quot;,&quot;OldGuidesSetting&quot;:{&quot;HeaderHeight&quot;:15.0,&quot;FooterHeight&quot;:9.0,&quot;SideMargin&quot;:5.5,&quot;TopMargin&quot;:0.0,&quot;BottomMargin&quot;:0.0,&quot;IntervalMargin&quot;:1.5}}"/>
  <p:tag name="commondata" val="eyJoZGlkIjoiMTY3OTNhODFkZmQ1ZDY0ZDZkYjNmOWQ2ZDMxNDhmZjEifQ=="/>
</p:tagLst>
</file>

<file path=ppt/tags/tag13.xml><?xml version="1.0" encoding="utf-8"?>
<p:tagLst xmlns:p="http://schemas.openxmlformats.org/presentationml/2006/main">
  <p:tag name="KSO_WM_DIAGRAM_VIRTUALLY_FRAME" val="{&quot;height&quot;:309.49273070594074,&quot;left&quot;:343.8,&quot;top&quot;:131.9,&quot;width&quot;:796.7024409448817}"/>
</p:tagLst>
</file>

<file path=ppt/tags/tag14.xml><?xml version="1.0" encoding="utf-8"?>
<p:tagLst xmlns:p="http://schemas.openxmlformats.org/presentationml/2006/main">
  <p:tag name="KSO_WM_DIAGRAM_VIRTUALLY_FRAME" val="{&quot;height&quot;:309.49273070594074,&quot;left&quot;:343.8,&quot;top&quot;:131.9,&quot;width&quot;:796.7024409448817}"/>
</p:tagLst>
</file>

<file path=ppt/tags/tag15.xml><?xml version="1.0" encoding="utf-8"?>
<p:tagLst xmlns:p="http://schemas.openxmlformats.org/presentationml/2006/main">
  <p:tag name="KSO_WM_DIAGRAM_VIRTUALLY_FRAME" val="{&quot;height&quot;:309.49273070594074,&quot;left&quot;:343.8,&quot;top&quot;:131.9,&quot;width&quot;:796.7024409448817}"/>
</p:tagLst>
</file>

<file path=ppt/tags/tag16.xml><?xml version="1.0" encoding="utf-8"?>
<p:tagLst xmlns:p="http://schemas.openxmlformats.org/presentationml/2006/main">
  <p:tag name="KSO_WM_DIAGRAM_VIRTUALLY_FRAME" val="{&quot;height&quot;:309.49273070594074,&quot;left&quot;:343.8,&quot;top&quot;:131.9,&quot;width&quot;:796.7024409448817}"/>
</p:tagLst>
</file>

<file path=ppt/tags/tag17.xml><?xml version="1.0" encoding="utf-8"?>
<p:tagLst xmlns:p="http://schemas.openxmlformats.org/presentationml/2006/main">
  <p:tag name="KSO_WM_DIAGRAM_VIRTUALLY_FRAME" val="{&quot;height&quot;:309.49273070594074,&quot;left&quot;:343.8,&quot;top&quot;:131.9,&quot;width&quot;:796.7024409448817}"/>
</p:tagLst>
</file>

<file path=ppt/tags/tag18.xml><?xml version="1.0" encoding="utf-8"?>
<p:tagLst xmlns:p="http://schemas.openxmlformats.org/presentationml/2006/main">
  <p:tag name="KSO_WM_DIAGRAM_VIRTUALLY_FRAME" val="{&quot;height&quot;:309.49273070594074,&quot;left&quot;:343.8,&quot;top&quot;:131.9,&quot;width&quot;:796.7024409448817}"/>
</p:tagLst>
</file>

<file path=ppt/tags/tag19.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xml><?xml version="1.0" encoding="utf-8"?>
<p:tagLst xmlns:p="http://schemas.openxmlformats.org/presentationml/2006/main">
  <p:tag name="KSO_WM_DIAGRAM_VIRTUALLY_FRAME" val="{&quot;height&quot;:301.3450795915329,&quot;left&quot;:341.65,&quot;top&quot;:139.3,&quot;width&quot;:798.8524409448817}"/>
</p:tagLst>
</file>

<file path=ppt/tags/tag20.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1.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2.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3.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4.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5.xml><?xml version="1.0" encoding="utf-8"?>
<p:tagLst xmlns:p="http://schemas.openxmlformats.org/presentationml/2006/main">
  <p:tag name="KSO_WM_DIAGRAM_VIRTUALLY_FRAME" val="{&quot;height&quot;:237.38270092780945,&quot;left&quot;:352.7478740157479,&quot;top&quot;:167.4211811023622,&quot;width&quot;:787.754566929134}"/>
</p:tagLst>
</file>

<file path=ppt/tags/tag26.xml><?xml version="1.0" encoding="utf-8"?>
<p:tagLst xmlns:p="http://schemas.openxmlformats.org/presentationml/2006/main">
  <p:tag name="KSO_WM_DIAGRAM_VIRTUALLY_FRAME" val="{&quot;height&quot;:330.48425196850394,&quot;left&quot;:52,&quot;top&quot;:121.96889763779527,&quot;width&quot;:855}"/>
</p:tagLst>
</file>

<file path=ppt/tags/tag27.xml><?xml version="1.0" encoding="utf-8"?>
<p:tagLst xmlns:p="http://schemas.openxmlformats.org/presentationml/2006/main">
  <p:tag name="KSO_WM_DIAGRAM_VIRTUALLY_FRAME" val="{&quot;height&quot;:330.48425196850394,&quot;left&quot;:52,&quot;top&quot;:121.96889763779527,&quot;width&quot;:855}"/>
</p:tagLst>
</file>

<file path=ppt/tags/tag28.xml><?xml version="1.0" encoding="utf-8"?>
<p:tagLst xmlns:p="http://schemas.openxmlformats.org/presentationml/2006/main">
  <p:tag name="KSO_WM_DIAGRAM_VIRTUALLY_FRAME" val="{&quot;height&quot;:330.48425196850394,&quot;left&quot;:52,&quot;top&quot;:121.96889763779527,&quot;width&quot;:855}"/>
</p:tagLst>
</file>

<file path=ppt/tags/tag29.xml><?xml version="1.0" encoding="utf-8"?>
<p:tagLst xmlns:p="http://schemas.openxmlformats.org/presentationml/2006/main">
  <p:tag name="KSO_WM_DIAGRAM_VIRTUALLY_FRAME" val="{&quot;height&quot;:330.48425196850394,&quot;left&quot;:52,&quot;top&quot;:121.96889763779527,&quot;width&quot;:855}"/>
</p:tagLst>
</file>

<file path=ppt/tags/tag3.xml><?xml version="1.0" encoding="utf-8"?>
<p:tagLst xmlns:p="http://schemas.openxmlformats.org/presentationml/2006/main">
  <p:tag name="KSO_WM_DIAGRAM_VIRTUALLY_FRAME" val="{&quot;height&quot;:301.3450795915329,&quot;left&quot;:341.65,&quot;top&quot;:139.3,&quot;width&quot;:798.8524409448817}"/>
</p:tagLst>
</file>

<file path=ppt/tags/tag30.xml><?xml version="1.0" encoding="utf-8"?>
<p:tagLst xmlns:p="http://schemas.openxmlformats.org/presentationml/2006/main">
  <p:tag name="KSO_WM_DIAGRAM_VIRTUALLY_FRAME" val="{&quot;height&quot;:330.48425196850394,&quot;left&quot;:52,&quot;top&quot;:121.96889763779527,&quot;width&quot;:855}"/>
</p:tagLst>
</file>

<file path=ppt/tags/tag31.xml><?xml version="1.0" encoding="utf-8"?>
<p:tagLst xmlns:p="http://schemas.openxmlformats.org/presentationml/2006/main">
  <p:tag name="KSO_WM_DIAGRAM_VIRTUALLY_FRAME" val="{&quot;height&quot;:330.48425196850394,&quot;left&quot;:52,&quot;top&quot;:121.96889763779527,&quot;width&quot;:855}"/>
</p:tagLst>
</file>

<file path=ppt/tags/tag32.xml><?xml version="1.0" encoding="utf-8"?>
<p:tagLst xmlns:p="http://schemas.openxmlformats.org/presentationml/2006/main">
  <p:tag name="KSO_WM_DIAGRAM_VIRTUALLY_FRAME" val="{&quot;height&quot;:330.48425196850394,&quot;left&quot;:52,&quot;top&quot;:121.96889763779527,&quot;width&quot;:855}"/>
</p:tagLst>
</file>

<file path=ppt/tags/tag33.xml><?xml version="1.0" encoding="utf-8"?>
<p:tagLst xmlns:p="http://schemas.openxmlformats.org/presentationml/2006/main">
  <p:tag name="KSO_WM_DIAGRAM_VIRTUALLY_FRAME" val="{&quot;height&quot;:330.48425196850394,&quot;left&quot;:52,&quot;top&quot;:121.96889763779527,&quot;width&quot;:855}"/>
</p:tagLst>
</file>

<file path=ppt/tags/tag34.xml><?xml version="1.0" encoding="utf-8"?>
<p:tagLst xmlns:p="http://schemas.openxmlformats.org/presentationml/2006/main">
  <p:tag name="KSO_WM_DIAGRAM_VIRTUALLY_FRAME" val="{&quot;height&quot;:330.48425196850394,&quot;left&quot;:52,&quot;top&quot;:121.96889763779527,&quot;width&quot;:855}"/>
</p:tagLst>
</file>

<file path=ppt/tags/tag35.xml><?xml version="1.0" encoding="utf-8"?>
<p:tagLst xmlns:p="http://schemas.openxmlformats.org/presentationml/2006/main">
  <p:tag name="KSO_WM_DIAGRAM_VIRTUALLY_FRAME" val="{&quot;height&quot;:330.48425196850394,&quot;left&quot;:52,&quot;top&quot;:121.96889763779527,&quot;width&quot;:855}"/>
</p:tagLst>
</file>

<file path=ppt/tags/tag36.xml><?xml version="1.0" encoding="utf-8"?>
<p:tagLst xmlns:p="http://schemas.openxmlformats.org/presentationml/2006/main">
  <p:tag name="KSO_WM_DIAGRAM_VIRTUALLY_FRAME" val="{&quot;height&quot;:330.48425196850394,&quot;left&quot;:52,&quot;top&quot;:121.96889763779527,&quot;width&quot;:855}"/>
</p:tagLst>
</file>

<file path=ppt/tags/tag37.xml><?xml version="1.0" encoding="utf-8"?>
<p:tagLst xmlns:p="http://schemas.openxmlformats.org/presentationml/2006/main">
  <p:tag name="KSO_WM_DIAGRAM_VIRTUALLY_FRAME" val="{&quot;height&quot;:330.48425196850394,&quot;left&quot;:52,&quot;top&quot;:121.96889763779527,&quot;width&quot;:855}"/>
</p:tagLst>
</file>

<file path=ppt/tags/tag38.xml><?xml version="1.0" encoding="utf-8"?>
<p:tagLst xmlns:p="http://schemas.openxmlformats.org/presentationml/2006/main">
  <p:tag name="KSO_WM_DIAGRAM_VIRTUALLY_FRAME" val="{&quot;height&quot;:330.48425196850394,&quot;left&quot;:52,&quot;top&quot;:121.96889763779527,&quot;width&quot;:855}"/>
</p:tagLst>
</file>

<file path=ppt/tags/tag39.xml><?xml version="1.0" encoding="utf-8"?>
<p:tagLst xmlns:p="http://schemas.openxmlformats.org/presentationml/2006/main">
  <p:tag name="KSO_WM_DIAGRAM_VIRTUALLY_FRAME" val="{&quot;height&quot;:330.48425196850394,&quot;left&quot;:52,&quot;top&quot;:121.96889763779527,&quot;width&quot;:855}"/>
</p:tagLst>
</file>

<file path=ppt/tags/tag4.xml><?xml version="1.0" encoding="utf-8"?>
<p:tagLst xmlns:p="http://schemas.openxmlformats.org/presentationml/2006/main">
  <p:tag name="KSO_WM_DIAGRAM_VIRTUALLY_FRAME" val="{&quot;height&quot;:301.3450795915329,&quot;left&quot;:341.65,&quot;top&quot;:139.3,&quot;width&quot;:798.8524409448817}"/>
</p:tagLst>
</file>

<file path=ppt/tags/tag40.xml><?xml version="1.0" encoding="utf-8"?>
<p:tagLst xmlns:p="http://schemas.openxmlformats.org/presentationml/2006/main">
  <p:tag name="KSO_WM_DIAGRAM_VIRTUALLY_FRAME" val="{&quot;height&quot;:330.48425196850394,&quot;left&quot;:52,&quot;top&quot;:121.96889763779527,&quot;width&quot;:855}"/>
</p:tagLst>
</file>

<file path=ppt/tags/tag41.xml><?xml version="1.0" encoding="utf-8"?>
<p:tagLst xmlns:p="http://schemas.openxmlformats.org/presentationml/2006/main">
  <p:tag name="KSO_WM_DIAGRAM_VIRTUALLY_FRAME" val="{&quot;height&quot;:330.48425196850394,&quot;left&quot;:52,&quot;top&quot;:121.96889763779527,&quot;width&quot;:855}"/>
</p:tagLst>
</file>

<file path=ppt/tags/tag42.xml><?xml version="1.0" encoding="utf-8"?>
<p:tagLst xmlns:p="http://schemas.openxmlformats.org/presentationml/2006/main">
  <p:tag name="KSO_WM_DIAGRAM_VIRTUALLY_FRAME" val="{&quot;height&quot;:330.48425196850394,&quot;left&quot;:52,&quot;top&quot;:121.96889763779527,&quot;width&quot;:855}"/>
</p:tagLst>
</file>

<file path=ppt/tags/tag43.xml><?xml version="1.0" encoding="utf-8"?>
<p:tagLst xmlns:p="http://schemas.openxmlformats.org/presentationml/2006/main">
  <p:tag name="KSO_WM_DIAGRAM_VIRTUALLY_FRAME" val="{&quot;height&quot;:330.48425196850394,&quot;left&quot;:52,&quot;top&quot;:121.96889763779527,&quot;width&quot;:855}"/>
</p:tagLst>
</file>

<file path=ppt/tags/tag44.xml><?xml version="1.0" encoding="utf-8"?>
<p:tagLst xmlns:p="http://schemas.openxmlformats.org/presentationml/2006/main">
  <p:tag name="KSO_WM_DIAGRAM_VIRTUALLY_FRAME" val="{&quot;height&quot;:330.48425196850394,&quot;left&quot;:52,&quot;top&quot;:121.96889763779527,&quot;width&quot;:855}"/>
</p:tagLst>
</file>

<file path=ppt/tags/tag45.xml><?xml version="1.0" encoding="utf-8"?>
<p:tagLst xmlns:p="http://schemas.openxmlformats.org/presentationml/2006/main">
  <p:tag name="KSO_WM_DIAGRAM_VIRTUALLY_FRAME" val="{&quot;height&quot;:330.48425196850394,&quot;left&quot;:52,&quot;top&quot;:121.96889763779527,&quot;width&quot;:855}"/>
</p:tagLst>
</file>

<file path=ppt/tags/tag46.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47.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48.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49.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xml><?xml version="1.0" encoding="utf-8"?>
<p:tagLst xmlns:p="http://schemas.openxmlformats.org/presentationml/2006/main">
  <p:tag name="KSO_WM_DIAGRAM_VIRTUALLY_FRAME" val="{&quot;height&quot;:301.3450795915329,&quot;left&quot;:341.65,&quot;top&quot;:139.3,&quot;width&quot;:798.8524409448817}"/>
</p:tagLst>
</file>

<file path=ppt/tags/tag50.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1.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2.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3.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4.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5.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6.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7.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8.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59.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xml><?xml version="1.0" encoding="utf-8"?>
<p:tagLst xmlns:p="http://schemas.openxmlformats.org/presentationml/2006/main">
  <p:tag name="KSO_WM_DIAGRAM_VIRTUALLY_FRAME" val="{&quot;height&quot;:301.3450795915329,&quot;left&quot;:341.65,&quot;top&quot;:139.3,&quot;width&quot;:798.8524409448817}"/>
</p:tagLst>
</file>

<file path=ppt/tags/tag60.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1.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2.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3.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4.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5.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6.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7.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8.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69.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7.xml><?xml version="1.0" encoding="utf-8"?>
<p:tagLst xmlns:p="http://schemas.openxmlformats.org/presentationml/2006/main">
  <p:tag name="KSO_WM_DIAGRAM_VIRTUALLY_FRAME" val="{&quot;height&quot;:301.3450795915329,&quot;left&quot;:341.65,&quot;top&quot;:139.3,&quot;width&quot;:798.8524409448817}"/>
</p:tagLst>
</file>

<file path=ppt/tags/tag70.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71.xml><?xml version="1.0" encoding="utf-8"?>
<p:tagLst xmlns:p="http://schemas.openxmlformats.org/presentationml/2006/main">
  <p:tag name="KSO_WM_DIAGRAM_VIRTUALLY_FRAME" val="{&quot;height&quot;:329.25850393700796,&quot;left&quot;:93.62338582677165,&quot;top&quot;:147.61094488188976,&quot;width&quot;:770.2833858267717}"/>
</p:tagLst>
</file>

<file path=ppt/tags/tag72.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73.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74.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75.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76.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77.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78.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79.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xml><?xml version="1.0" encoding="utf-8"?>
<p:tagLst xmlns:p="http://schemas.openxmlformats.org/presentationml/2006/main">
  <p:tag name="KSO_WM_DIAGRAM_VIRTUALLY_FRAME" val="{&quot;height&quot;:301.3450795915329,&quot;left&quot;:341.65,&quot;top&quot;:139.3,&quot;width&quot;:798.8524409448817}"/>
</p:tagLst>
</file>

<file path=ppt/tags/tag80.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1.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2.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3.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4.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5.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6.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7.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8.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89.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9.xml><?xml version="1.0" encoding="utf-8"?>
<p:tagLst xmlns:p="http://schemas.openxmlformats.org/presentationml/2006/main">
  <p:tag name="KSO_WM_DIAGRAM_VIRTUALLY_FRAME" val="{&quot;height&quot;:301.3450795915329,&quot;left&quot;:341.65,&quot;top&quot;:139.3,&quot;width&quot;:798.8524409448817}"/>
</p:tagLst>
</file>

<file path=ppt/tags/tag90.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91.xml><?xml version="1.0" encoding="utf-8"?>
<p:tagLst xmlns:p="http://schemas.openxmlformats.org/presentationml/2006/main">
  <p:tag name="KSO_WM_DIAGRAM_VIRTUALLY_FRAME" val="{&quot;height&quot;:187.9325062326738,&quot;left&quot;:140.0575590551181,&quot;top&quot;:275.4203284129957,&quot;width&quot;:678.8384251968504}"/>
</p:tagLst>
</file>

<file path=ppt/tags/tag92.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93.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94.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95.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96.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97.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98.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ags/tag99.xml><?xml version="1.0" encoding="utf-8"?>
<p:tagLst xmlns:p="http://schemas.openxmlformats.org/presentationml/2006/main">
  <p:tag name="KSO_WM_DIAGRAM_VIRTUALLY_FRAME" val="{&quot;height&quot;:211.98275590551188,&quot;left&quot;:117.05283464566928,&quot;top&quot;:185.6082677165354,&quot;width&quot;:698.9699212598425}"/>
</p:tagLst>
</file>

<file path=ppt/theme/theme1.xml><?xml version="1.0" encoding="utf-8"?>
<a:theme xmlns:a="http://schemas.openxmlformats.org/drawingml/2006/main" name="Office 主题​​">
  <a:themeElements>
    <a:clrScheme name="自定义 1269">
      <a:dk1>
        <a:sysClr val="windowText" lastClr="000000"/>
      </a:dk1>
      <a:lt1>
        <a:sysClr val="window" lastClr="FFFFFF"/>
      </a:lt1>
      <a:dk2>
        <a:srgbClr val="44546A"/>
      </a:dk2>
      <a:lt2>
        <a:srgbClr val="E7E6E6"/>
      </a:lt2>
      <a:accent1>
        <a:srgbClr val="48844B"/>
      </a:accent1>
      <a:accent2>
        <a:srgbClr val="54BFB1"/>
      </a:accent2>
      <a:accent3>
        <a:srgbClr val="48844B"/>
      </a:accent3>
      <a:accent4>
        <a:srgbClr val="54BFB1"/>
      </a:accent4>
      <a:accent5>
        <a:srgbClr val="48844B"/>
      </a:accent5>
      <a:accent6>
        <a:srgbClr val="54BFB1"/>
      </a:accent6>
      <a:hlink>
        <a:srgbClr val="48844B"/>
      </a:hlink>
      <a:folHlink>
        <a:srgbClr val="7F7F7F"/>
      </a:folHlink>
    </a:clrScheme>
    <a:fontScheme name="自定义 1">
      <a:majorFont>
        <a:latin typeface="阿里巴巴普惠体 Medium"/>
        <a:ea typeface="阿里巴巴普惠体 Medium"/>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3967</Words>
  <Application>WPS 演示</Application>
  <PresentationFormat>宽屏</PresentationFormat>
  <Paragraphs>300</Paragraphs>
  <Slides>26</Slides>
  <Notes>26</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26</vt:i4>
      </vt:variant>
    </vt:vector>
  </HeadingPairs>
  <TitlesOfParts>
    <vt:vector size="39" baseType="lpstr">
      <vt:lpstr>Arial</vt:lpstr>
      <vt:lpstr>宋体</vt:lpstr>
      <vt:lpstr>Wingdings</vt:lpstr>
      <vt:lpstr>思源黑体 CN Regular</vt:lpstr>
      <vt:lpstr>思源宋体 CN</vt:lpstr>
      <vt:lpstr>思源宋体 CN Heavy</vt:lpstr>
      <vt:lpstr>思源黑体 CN Medium</vt:lpstr>
      <vt:lpstr>黑体</vt:lpstr>
      <vt:lpstr>微软雅黑</vt:lpstr>
      <vt:lpstr>Arial Unicode MS</vt:lpstr>
      <vt:lpstr>等线</vt:lpstr>
      <vt:lpstr>思源黑体 CN Normal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 R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User</dc:creator>
  <cp:lastModifiedBy>雪城</cp:lastModifiedBy>
  <cp:revision>128</cp:revision>
  <dcterms:created xsi:type="dcterms:W3CDTF">2022-05-16T06:03:00Z</dcterms:created>
  <dcterms:modified xsi:type="dcterms:W3CDTF">2025-02-26T05:09:45Z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A1B2C9392D4E4BB4B4C697D4A9370156_12</vt:lpwstr>
  </property>
  <property fmtid="{D5CDD505-2E9C-101B-9397-08002B2CF9AE}" pid="3" name="KSOProductBuildVer">
    <vt:lpwstr>2052-12.1.0.20305</vt:lpwstr>
  </property>
</Properties>
</file>